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4" r:id="rId2"/>
    <p:sldId id="285" r:id="rId3"/>
    <p:sldId id="286" r:id="rId4"/>
    <p:sldId id="287" r:id="rId5"/>
    <p:sldId id="288" r:id="rId6"/>
    <p:sldId id="289" r:id="rId7"/>
    <p:sldId id="291" r:id="rId8"/>
    <p:sldId id="290" r:id="rId9"/>
    <p:sldId id="260" r:id="rId10"/>
    <p:sldId id="265" r:id="rId11"/>
    <p:sldId id="266" r:id="rId12"/>
    <p:sldId id="268" r:id="rId13"/>
    <p:sldId id="282" r:id="rId14"/>
    <p:sldId id="267" r:id="rId15"/>
    <p:sldId id="275" r:id="rId16"/>
    <p:sldId id="276" r:id="rId17"/>
    <p:sldId id="274" r:id="rId18"/>
    <p:sldId id="273" r:id="rId19"/>
    <p:sldId id="272" r:id="rId20"/>
    <p:sldId id="277" r:id="rId21"/>
    <p:sldId id="278" r:id="rId22"/>
    <p:sldId id="279" r:id="rId23"/>
    <p:sldId id="257" r:id="rId24"/>
    <p:sldId id="280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345492-FBD6-431E-836B-0D3C304CE590}" v="53" dt="2023-05-22T15:40:49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GARZA" userId="fdc002f3bb6c7156" providerId="LiveId" clId="{AE345492-FBD6-431E-836B-0D3C304CE590}"/>
    <pc:docChg chg="undo custSel addSld delSld modSld sldOrd">
      <pc:chgData name="Daniel GARZA" userId="fdc002f3bb6c7156" providerId="LiveId" clId="{AE345492-FBD6-431E-836B-0D3C304CE590}" dt="2023-05-23T12:51:43.286" v="693" actId="1076"/>
      <pc:docMkLst>
        <pc:docMk/>
      </pc:docMkLst>
      <pc:sldChg chg="modSp mod">
        <pc:chgData name="Daniel GARZA" userId="fdc002f3bb6c7156" providerId="LiveId" clId="{AE345492-FBD6-431E-836B-0D3C304CE590}" dt="2023-05-23T12:51:43.286" v="693" actId="1076"/>
        <pc:sldMkLst>
          <pc:docMk/>
          <pc:sldMk cId="3107443486" sldId="280"/>
        </pc:sldMkLst>
        <pc:grpChg chg="mod">
          <ac:chgData name="Daniel GARZA" userId="fdc002f3bb6c7156" providerId="LiveId" clId="{AE345492-FBD6-431E-836B-0D3C304CE590}" dt="2023-05-23T12:51:43.286" v="693" actId="1076"/>
          <ac:grpSpMkLst>
            <pc:docMk/>
            <pc:sldMk cId="3107443486" sldId="280"/>
            <ac:grpSpMk id="10" creationId="{A09E0BD0-A5BF-80B1-2D63-C56FD3AD6B36}"/>
          </ac:grpSpMkLst>
        </pc:grpChg>
      </pc:sldChg>
      <pc:sldChg chg="addSp delSp modSp new mod ord modAnim">
        <pc:chgData name="Daniel GARZA" userId="fdc002f3bb6c7156" providerId="LiveId" clId="{AE345492-FBD6-431E-836B-0D3C304CE590}" dt="2023-05-22T13:32:33.337" v="506"/>
        <pc:sldMkLst>
          <pc:docMk/>
          <pc:sldMk cId="3964006472" sldId="284"/>
        </pc:sldMkLst>
        <pc:spChg chg="del">
          <ac:chgData name="Daniel GARZA" userId="fdc002f3bb6c7156" providerId="LiveId" clId="{AE345492-FBD6-431E-836B-0D3C304CE590}" dt="2023-05-22T09:49:50.989" v="6" actId="478"/>
          <ac:spMkLst>
            <pc:docMk/>
            <pc:sldMk cId="3964006472" sldId="284"/>
            <ac:spMk id="2" creationId="{7F912A87-CC9E-21D2-EE31-4F4EC41EF49B}"/>
          </ac:spMkLst>
        </pc:spChg>
        <pc:spChg chg="del">
          <ac:chgData name="Daniel GARZA" userId="fdc002f3bb6c7156" providerId="LiveId" clId="{AE345492-FBD6-431E-836B-0D3C304CE590}" dt="2023-05-22T09:49:43.304" v="3" actId="931"/>
          <ac:spMkLst>
            <pc:docMk/>
            <pc:sldMk cId="3964006472" sldId="284"/>
            <ac:spMk id="3" creationId="{D8DFAF2B-DFC0-8AFD-B4DD-BF320A861C89}"/>
          </ac:spMkLst>
        </pc:spChg>
        <pc:spChg chg="add mod">
          <ac:chgData name="Daniel GARZA" userId="fdc002f3bb6c7156" providerId="LiveId" clId="{AE345492-FBD6-431E-836B-0D3C304CE590}" dt="2023-05-22T13:32:24.714" v="505" actId="113"/>
          <ac:spMkLst>
            <pc:docMk/>
            <pc:sldMk cId="3964006472" sldId="284"/>
            <ac:spMk id="6" creationId="{AC3AEAEB-825A-A47C-11EC-3A6B828BC791}"/>
          </ac:spMkLst>
        </pc:spChg>
        <pc:picChg chg="add mod">
          <ac:chgData name="Daniel GARZA" userId="fdc002f3bb6c7156" providerId="LiveId" clId="{AE345492-FBD6-431E-836B-0D3C304CE590}" dt="2023-05-22T09:52:15.869" v="19" actId="1076"/>
          <ac:picMkLst>
            <pc:docMk/>
            <pc:sldMk cId="3964006472" sldId="284"/>
            <ac:picMk id="5" creationId="{197D2168-8413-FB13-B6C2-C3E1155311D8}"/>
          </ac:picMkLst>
        </pc:picChg>
      </pc:sldChg>
      <pc:sldChg chg="addSp delSp modSp new mod">
        <pc:chgData name="Daniel GARZA" userId="fdc002f3bb6c7156" providerId="LiveId" clId="{AE345492-FBD6-431E-836B-0D3C304CE590}" dt="2023-05-22T10:01:04.613" v="197" actId="478"/>
        <pc:sldMkLst>
          <pc:docMk/>
          <pc:sldMk cId="1884898890" sldId="285"/>
        </pc:sldMkLst>
        <pc:spChg chg="del">
          <ac:chgData name="Daniel GARZA" userId="fdc002f3bb6c7156" providerId="LiveId" clId="{AE345492-FBD6-431E-836B-0D3C304CE590}" dt="2023-05-22T09:51:45.872" v="13" actId="478"/>
          <ac:spMkLst>
            <pc:docMk/>
            <pc:sldMk cId="1884898890" sldId="285"/>
            <ac:spMk id="2" creationId="{68D02B1B-866E-0CF0-3ABC-4B172105E375}"/>
          </ac:spMkLst>
        </pc:spChg>
        <pc:spChg chg="del">
          <ac:chgData name="Daniel GARZA" userId="fdc002f3bb6c7156" providerId="LiveId" clId="{AE345492-FBD6-431E-836B-0D3C304CE590}" dt="2023-05-22T09:51:46.745" v="14" actId="478"/>
          <ac:spMkLst>
            <pc:docMk/>
            <pc:sldMk cId="1884898890" sldId="285"/>
            <ac:spMk id="3" creationId="{34FDFB45-25DF-A119-003C-9B41B263C038}"/>
          </ac:spMkLst>
        </pc:spChg>
        <pc:spChg chg="add del mod">
          <ac:chgData name="Daniel GARZA" userId="fdc002f3bb6c7156" providerId="LiveId" clId="{AE345492-FBD6-431E-836B-0D3C304CE590}" dt="2023-05-22T10:01:04.613" v="197" actId="478"/>
          <ac:spMkLst>
            <pc:docMk/>
            <pc:sldMk cId="1884898890" sldId="285"/>
            <ac:spMk id="6" creationId="{CC00E9A6-50E7-EEA2-A7E9-25E1ED500C54}"/>
          </ac:spMkLst>
        </pc:spChg>
        <pc:spChg chg="add del mod">
          <ac:chgData name="Daniel GARZA" userId="fdc002f3bb6c7156" providerId="LiveId" clId="{AE345492-FBD6-431E-836B-0D3C304CE590}" dt="2023-05-22T10:00:09.625" v="142" actId="478"/>
          <ac:spMkLst>
            <pc:docMk/>
            <pc:sldMk cId="1884898890" sldId="285"/>
            <ac:spMk id="18" creationId="{939DB156-6589-0CC3-7A99-07ECBBD62930}"/>
          </ac:spMkLst>
        </pc:spChg>
        <pc:spChg chg="add del mod">
          <ac:chgData name="Daniel GARZA" userId="fdc002f3bb6c7156" providerId="LiveId" clId="{AE345492-FBD6-431E-836B-0D3C304CE590}" dt="2023-05-22T10:00:06.939" v="141" actId="478"/>
          <ac:spMkLst>
            <pc:docMk/>
            <pc:sldMk cId="1884898890" sldId="285"/>
            <ac:spMk id="19" creationId="{2BD20A9F-DE18-5587-D611-B2C5CE8922B8}"/>
          </ac:spMkLst>
        </pc:spChg>
        <pc:spChg chg="add del mod">
          <ac:chgData name="Daniel GARZA" userId="fdc002f3bb6c7156" providerId="LiveId" clId="{AE345492-FBD6-431E-836B-0D3C304CE590}" dt="2023-05-22T10:00:04.358" v="140" actId="478"/>
          <ac:spMkLst>
            <pc:docMk/>
            <pc:sldMk cId="1884898890" sldId="285"/>
            <ac:spMk id="20" creationId="{2E21C13D-43F6-EC14-46C3-E1D91EFB4878}"/>
          </ac:spMkLst>
        </pc:spChg>
        <pc:spChg chg="add del mod">
          <ac:chgData name="Daniel GARZA" userId="fdc002f3bb6c7156" providerId="LiveId" clId="{AE345492-FBD6-431E-836B-0D3C304CE590}" dt="2023-05-22T10:00:45.635" v="195" actId="478"/>
          <ac:spMkLst>
            <pc:docMk/>
            <pc:sldMk cId="1884898890" sldId="285"/>
            <ac:spMk id="21" creationId="{20CC7688-9AC1-E477-F1C4-6E5B44751099}"/>
          </ac:spMkLst>
        </pc:spChg>
        <pc:picChg chg="add mod">
          <ac:chgData name="Daniel GARZA" userId="fdc002f3bb6c7156" providerId="LiveId" clId="{AE345492-FBD6-431E-836B-0D3C304CE590}" dt="2023-05-22T09:52:22.195" v="23" actId="1037"/>
          <ac:picMkLst>
            <pc:docMk/>
            <pc:sldMk cId="1884898890" sldId="285"/>
            <ac:picMk id="5" creationId="{3D283931-FAC1-AB6D-32B1-41A001A117DE}"/>
          </ac:picMkLst>
        </pc:picChg>
        <pc:picChg chg="add mod ord">
          <ac:chgData name="Daniel GARZA" userId="fdc002f3bb6c7156" providerId="LiveId" clId="{AE345492-FBD6-431E-836B-0D3C304CE590}" dt="2023-05-22T09:58:27.238" v="62" actId="167"/>
          <ac:picMkLst>
            <pc:docMk/>
            <pc:sldMk cId="1884898890" sldId="285"/>
            <ac:picMk id="14" creationId="{22D7649E-DE37-CC15-6747-3F51F425D879}"/>
          </ac:picMkLst>
        </pc:picChg>
        <pc:cxnChg chg="add mod ord">
          <ac:chgData name="Daniel GARZA" userId="fdc002f3bb6c7156" providerId="LiveId" clId="{AE345492-FBD6-431E-836B-0D3C304CE590}" dt="2023-05-22T09:58:19.759" v="60" actId="167"/>
          <ac:cxnSpMkLst>
            <pc:docMk/>
            <pc:sldMk cId="1884898890" sldId="285"/>
            <ac:cxnSpMk id="8" creationId="{BF36642B-10F4-7A6F-1C6E-7AF653D9CDC7}"/>
          </ac:cxnSpMkLst>
        </pc:cxnChg>
        <pc:cxnChg chg="add mod ord">
          <ac:chgData name="Daniel GARZA" userId="fdc002f3bb6c7156" providerId="LiveId" clId="{AE345492-FBD6-431E-836B-0D3C304CE590}" dt="2023-05-22T09:58:23.696" v="61" actId="167"/>
          <ac:cxnSpMkLst>
            <pc:docMk/>
            <pc:sldMk cId="1884898890" sldId="285"/>
            <ac:cxnSpMk id="11" creationId="{7318935A-BCFD-FF92-E151-CBF35C320BBD}"/>
          </ac:cxnSpMkLst>
        </pc:cxnChg>
      </pc:sldChg>
      <pc:sldChg chg="add">
        <pc:chgData name="Daniel GARZA" userId="fdc002f3bb6c7156" providerId="LiveId" clId="{AE345492-FBD6-431E-836B-0D3C304CE590}" dt="2023-05-22T10:00:57.833" v="196" actId="2890"/>
        <pc:sldMkLst>
          <pc:docMk/>
          <pc:sldMk cId="745384048" sldId="286"/>
        </pc:sldMkLst>
      </pc:sldChg>
      <pc:sldChg chg="addSp modSp add mod">
        <pc:chgData name="Daniel GARZA" userId="fdc002f3bb6c7156" providerId="LiveId" clId="{AE345492-FBD6-431E-836B-0D3C304CE590}" dt="2023-05-22T13:20:03.989" v="371" actId="164"/>
        <pc:sldMkLst>
          <pc:docMk/>
          <pc:sldMk cId="2675112144" sldId="287"/>
        </pc:sldMkLst>
        <pc:spChg chg="mod">
          <ac:chgData name="Daniel GARZA" userId="fdc002f3bb6c7156" providerId="LiveId" clId="{AE345492-FBD6-431E-836B-0D3C304CE590}" dt="2023-05-22T13:20:03.989" v="371" actId="164"/>
          <ac:spMkLst>
            <pc:docMk/>
            <pc:sldMk cId="2675112144" sldId="287"/>
            <ac:spMk id="6" creationId="{CC00E9A6-50E7-EEA2-A7E9-25E1ED500C54}"/>
          </ac:spMkLst>
        </pc:spChg>
        <pc:grpChg chg="add mod">
          <ac:chgData name="Daniel GARZA" userId="fdc002f3bb6c7156" providerId="LiveId" clId="{AE345492-FBD6-431E-836B-0D3C304CE590}" dt="2023-05-22T13:20:03.989" v="371" actId="164"/>
          <ac:grpSpMkLst>
            <pc:docMk/>
            <pc:sldMk cId="2675112144" sldId="287"/>
            <ac:grpSpMk id="9" creationId="{B1BB87BB-662D-B954-5D48-98C41FB83A9D}"/>
          </ac:grpSpMkLst>
        </pc:grpChg>
        <pc:picChg chg="mod">
          <ac:chgData name="Daniel GARZA" userId="fdc002f3bb6c7156" providerId="LiveId" clId="{AE345492-FBD6-431E-836B-0D3C304CE590}" dt="2023-05-22T13:20:03.989" v="371" actId="164"/>
          <ac:picMkLst>
            <pc:docMk/>
            <pc:sldMk cId="2675112144" sldId="287"/>
            <ac:picMk id="14" creationId="{22D7649E-DE37-CC15-6747-3F51F425D879}"/>
          </ac:picMkLst>
        </pc:picChg>
        <pc:cxnChg chg="add 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3" creationId="{0937EDFF-4310-0BC5-0F4D-8348A1BFC891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3:20:03.989" v="371" actId="164"/>
          <ac:cxnSpMkLst>
            <pc:docMk/>
            <pc:sldMk cId="2675112144" sldId="287"/>
            <ac:cxnSpMk id="11" creationId="{7318935A-BCFD-FF92-E151-CBF35C320BBD}"/>
          </ac:cxnSpMkLst>
        </pc:cxnChg>
      </pc:sldChg>
      <pc:sldChg chg="modSp add mod">
        <pc:chgData name="Daniel GARZA" userId="fdc002f3bb6c7156" providerId="LiveId" clId="{AE345492-FBD6-431E-836B-0D3C304CE590}" dt="2023-05-22T10:07:29.875" v="247" actId="1038"/>
        <pc:sldMkLst>
          <pc:docMk/>
          <pc:sldMk cId="1011234603" sldId="288"/>
        </pc:sldMkLst>
        <pc:spChg chg="mod">
          <ac:chgData name="Daniel GARZA" userId="fdc002f3bb6c7156" providerId="LiveId" clId="{AE345492-FBD6-431E-836B-0D3C304CE590}" dt="2023-05-22T10:07:29.875" v="247" actId="1038"/>
          <ac:spMkLst>
            <pc:docMk/>
            <pc:sldMk cId="1011234603" sldId="288"/>
            <ac:spMk id="6" creationId="{CC00E9A6-50E7-EEA2-A7E9-25E1ED500C54}"/>
          </ac:spMkLst>
        </pc:spChg>
        <pc:cxnChg chg="mod">
          <ac:chgData name="Daniel GARZA" userId="fdc002f3bb6c7156" providerId="LiveId" clId="{AE345492-FBD6-431E-836B-0D3C304CE590}" dt="2023-05-22T10:07:29.875" v="247" actId="1038"/>
          <ac:cxnSpMkLst>
            <pc:docMk/>
            <pc:sldMk cId="1011234603" sldId="288"/>
            <ac:cxnSpMk id="3" creationId="{0937EDFF-4310-0BC5-0F4D-8348A1BFC891}"/>
          </ac:cxnSpMkLst>
        </pc:cxnChg>
      </pc:sldChg>
      <pc:sldChg chg="new del">
        <pc:chgData name="Daniel GARZA" userId="fdc002f3bb6c7156" providerId="LiveId" clId="{AE345492-FBD6-431E-836B-0D3C304CE590}" dt="2023-05-22T10:07:02.119" v="211" actId="2696"/>
        <pc:sldMkLst>
          <pc:docMk/>
          <pc:sldMk cId="3084922964" sldId="288"/>
        </pc:sldMkLst>
      </pc:sldChg>
      <pc:sldChg chg="delSp new del mod">
        <pc:chgData name="Daniel GARZA" userId="fdc002f3bb6c7156" providerId="LiveId" clId="{AE345492-FBD6-431E-836B-0D3C304CE590}" dt="2023-05-22T10:08:17.790" v="251" actId="2696"/>
        <pc:sldMkLst>
          <pc:docMk/>
          <pc:sldMk cId="979408278" sldId="289"/>
        </pc:sldMkLst>
        <pc:spChg chg="del">
          <ac:chgData name="Daniel GARZA" userId="fdc002f3bb6c7156" providerId="LiveId" clId="{AE345492-FBD6-431E-836B-0D3C304CE590}" dt="2023-05-22T10:08:06.370" v="249" actId="478"/>
          <ac:spMkLst>
            <pc:docMk/>
            <pc:sldMk cId="979408278" sldId="289"/>
            <ac:spMk id="2" creationId="{6F081BF4-308D-9883-6ACD-CAA530D840E2}"/>
          </ac:spMkLst>
        </pc:spChg>
        <pc:spChg chg="del">
          <ac:chgData name="Daniel GARZA" userId="fdc002f3bb6c7156" providerId="LiveId" clId="{AE345492-FBD6-431E-836B-0D3C304CE590}" dt="2023-05-22T10:08:08.165" v="250" actId="478"/>
          <ac:spMkLst>
            <pc:docMk/>
            <pc:sldMk cId="979408278" sldId="289"/>
            <ac:spMk id="3" creationId="{E5A2A2DA-9CD3-4826-8F9D-84BB56A4CEAE}"/>
          </ac:spMkLst>
        </pc:spChg>
      </pc:sldChg>
      <pc:sldChg chg="addSp delSp modSp add mod">
        <pc:chgData name="Daniel GARZA" userId="fdc002f3bb6c7156" providerId="LiveId" clId="{AE345492-FBD6-431E-836B-0D3C304CE590}" dt="2023-05-22T10:14:23.692" v="291" actId="1076"/>
        <pc:sldMkLst>
          <pc:docMk/>
          <pc:sldMk cId="2844602897" sldId="289"/>
        </pc:sldMkLst>
        <pc:spChg chg="add mod ord">
          <ac:chgData name="Daniel GARZA" userId="fdc002f3bb6c7156" providerId="LiveId" clId="{AE345492-FBD6-431E-836B-0D3C304CE590}" dt="2023-05-22T10:09:34.222" v="266" actId="171"/>
          <ac:spMkLst>
            <pc:docMk/>
            <pc:sldMk cId="2844602897" sldId="289"/>
            <ac:spMk id="2" creationId="{85515C7C-4B9C-D826-3369-616194DC050C}"/>
          </ac:spMkLst>
        </pc:spChg>
        <pc:spChg chg="mod">
          <ac:chgData name="Daniel GARZA" userId="fdc002f3bb6c7156" providerId="LiveId" clId="{AE345492-FBD6-431E-836B-0D3C304CE590}" dt="2023-05-22T10:09:38.689" v="267" actId="1076"/>
          <ac:spMkLst>
            <pc:docMk/>
            <pc:sldMk cId="2844602897" sldId="289"/>
            <ac:spMk id="6" creationId="{CC00E9A6-50E7-EEA2-A7E9-25E1ED500C54}"/>
          </ac:spMkLst>
        </pc:spChg>
        <pc:picChg chg="del">
          <ac:chgData name="Daniel GARZA" userId="fdc002f3bb6c7156" providerId="LiveId" clId="{AE345492-FBD6-431E-836B-0D3C304CE590}" dt="2023-05-22T10:09:54.941" v="268" actId="478"/>
          <ac:picMkLst>
            <pc:docMk/>
            <pc:sldMk cId="2844602897" sldId="289"/>
            <ac:picMk id="5" creationId="{3D283931-FAC1-AB6D-32B1-41A001A117DE}"/>
          </ac:picMkLst>
        </pc:picChg>
        <pc:picChg chg="add mod">
          <ac:chgData name="Daniel GARZA" userId="fdc002f3bb6c7156" providerId="LiveId" clId="{AE345492-FBD6-431E-836B-0D3C304CE590}" dt="2023-05-22T10:11:52.497" v="274" actId="1076"/>
          <ac:picMkLst>
            <pc:docMk/>
            <pc:sldMk cId="2844602897" sldId="289"/>
            <ac:picMk id="7" creationId="{76A024AA-7BF1-2D8E-154C-6E2486AA4B3B}"/>
          </ac:picMkLst>
        </pc:picChg>
        <pc:picChg chg="mod">
          <ac:chgData name="Daniel GARZA" userId="fdc002f3bb6c7156" providerId="LiveId" clId="{AE345492-FBD6-431E-836B-0D3C304CE590}" dt="2023-05-22T10:14:23.692" v="291" actId="1076"/>
          <ac:picMkLst>
            <pc:docMk/>
            <pc:sldMk cId="2844602897" sldId="289"/>
            <ac:picMk id="14" creationId="{22D7649E-DE37-CC15-6747-3F51F425D879}"/>
          </ac:picMkLst>
        </pc:picChg>
        <pc:cxnChg chg="del">
          <ac:chgData name="Daniel GARZA" userId="fdc002f3bb6c7156" providerId="LiveId" clId="{AE345492-FBD6-431E-836B-0D3C304CE590}" dt="2023-05-22T10:08:30.044" v="253" actId="478"/>
          <ac:cxnSpMkLst>
            <pc:docMk/>
            <pc:sldMk cId="2844602897" sldId="289"/>
            <ac:cxnSpMk id="3" creationId="{0937EDFF-4310-0BC5-0F4D-8348A1BFC891}"/>
          </ac:cxnSpMkLst>
        </pc:cxnChg>
      </pc:sldChg>
      <pc:sldChg chg="addSp delSp modSp new mod">
        <pc:chgData name="Daniel GARZA" userId="fdc002f3bb6c7156" providerId="LiveId" clId="{AE345492-FBD6-431E-836B-0D3C304CE590}" dt="2023-05-22T12:37:59.279" v="368" actId="962"/>
        <pc:sldMkLst>
          <pc:docMk/>
          <pc:sldMk cId="442405067" sldId="290"/>
        </pc:sldMkLst>
        <pc:spChg chg="del">
          <ac:chgData name="Daniel GARZA" userId="fdc002f3bb6c7156" providerId="LiveId" clId="{AE345492-FBD6-431E-836B-0D3C304CE590}" dt="2023-05-22T11:55:24" v="353" actId="478"/>
          <ac:spMkLst>
            <pc:docMk/>
            <pc:sldMk cId="442405067" sldId="290"/>
            <ac:spMk id="2" creationId="{2E2E2936-F0DD-B7BA-B0A6-80B668B28645}"/>
          </ac:spMkLst>
        </pc:spChg>
        <pc:spChg chg="del">
          <ac:chgData name="Daniel GARZA" userId="fdc002f3bb6c7156" providerId="LiveId" clId="{AE345492-FBD6-431E-836B-0D3C304CE590}" dt="2023-05-22T11:55:21.294" v="352" actId="478"/>
          <ac:spMkLst>
            <pc:docMk/>
            <pc:sldMk cId="442405067" sldId="290"/>
            <ac:spMk id="3" creationId="{0F9C47B5-E7B9-538A-6574-A4243F75E11C}"/>
          </ac:spMkLst>
        </pc:spChg>
        <pc:picChg chg="add mod">
          <ac:chgData name="Daniel GARZA" userId="fdc002f3bb6c7156" providerId="LiveId" clId="{AE345492-FBD6-431E-836B-0D3C304CE590}" dt="2023-05-22T12:37:05.515" v="361" actId="1076"/>
          <ac:picMkLst>
            <pc:docMk/>
            <pc:sldMk cId="442405067" sldId="290"/>
            <ac:picMk id="5" creationId="{3FA269CA-24AD-F2E2-2E13-89EEBE7F39D8}"/>
          </ac:picMkLst>
        </pc:picChg>
        <pc:picChg chg="add mod">
          <ac:chgData name="Daniel GARZA" userId="fdc002f3bb6c7156" providerId="LiveId" clId="{AE345492-FBD6-431E-836B-0D3C304CE590}" dt="2023-05-22T12:37:35.853" v="365" actId="1076"/>
          <ac:picMkLst>
            <pc:docMk/>
            <pc:sldMk cId="442405067" sldId="290"/>
            <ac:picMk id="7" creationId="{63861C7C-062D-03E8-D021-00E591E8BF87}"/>
          </ac:picMkLst>
        </pc:picChg>
        <pc:picChg chg="add mod">
          <ac:chgData name="Daniel GARZA" userId="fdc002f3bb6c7156" providerId="LiveId" clId="{AE345492-FBD6-431E-836B-0D3C304CE590}" dt="2023-05-22T12:37:59.279" v="368" actId="962"/>
          <ac:picMkLst>
            <pc:docMk/>
            <pc:sldMk cId="442405067" sldId="290"/>
            <ac:picMk id="9" creationId="{3D93D4BC-2F88-0325-C878-C7BBD8E26526}"/>
          </ac:picMkLst>
        </pc:picChg>
      </pc:sldChg>
      <pc:sldChg chg="addSp delSp modSp add mod">
        <pc:chgData name="Daniel GARZA" userId="fdc002f3bb6c7156" providerId="LiveId" clId="{AE345492-FBD6-431E-836B-0D3C304CE590}" dt="2023-05-22T15:40:52.244" v="692" actId="1076"/>
        <pc:sldMkLst>
          <pc:docMk/>
          <pc:sldMk cId="3524068183" sldId="291"/>
        </pc:sldMkLst>
        <pc:spChg chg="mod">
          <ac:chgData name="Daniel GARZA" userId="fdc002f3bb6c7156" providerId="LiveId" clId="{AE345492-FBD6-431E-836B-0D3C304CE590}" dt="2023-05-22T10:13:51.888" v="282" actId="164"/>
          <ac:spMkLst>
            <pc:docMk/>
            <pc:sldMk cId="3524068183" sldId="291"/>
            <ac:spMk id="2" creationId="{85515C7C-4B9C-D826-3369-616194DC05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5" creationId="{CE112374-601E-81E0-58D6-6D29C7AC505C}"/>
          </ac:spMkLst>
        </pc:spChg>
        <pc:spChg chg="del">
          <ac:chgData name="Daniel GARZA" userId="fdc002f3bb6c7156" providerId="LiveId" clId="{AE345492-FBD6-431E-836B-0D3C304CE590}" dt="2023-05-22T10:13:38.374" v="279" actId="478"/>
          <ac:spMkLst>
            <pc:docMk/>
            <pc:sldMk cId="3524068183" sldId="291"/>
            <ac:spMk id="6" creationId="{CC00E9A6-50E7-EEA2-A7E9-25E1ED500C5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10" creationId="{05B9739B-B480-D7E0-BF76-C447C601358F}"/>
          </ac:spMkLst>
        </pc:spChg>
        <pc:spChg chg="mod">
          <ac:chgData name="Daniel GARZA" userId="fdc002f3bb6c7156" providerId="LiveId" clId="{AE345492-FBD6-431E-836B-0D3C304CE590}" dt="2023-05-22T13:20:40.312" v="376"/>
          <ac:spMkLst>
            <pc:docMk/>
            <pc:sldMk cId="3524068183" sldId="291"/>
            <ac:spMk id="18" creationId="{57DA5A00-E265-71CA-A1A4-F226B15E2680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0" creationId="{B2CD0772-A36A-FFF2-2557-69436FEB33F2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1" creationId="{70F3619A-29D3-2E26-24B5-D89102DFECCA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2" creationId="{F12721A7-1288-8AE6-5E3B-FEF901EF730C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3" creationId="{E3E4C979-FD66-EC57-C962-A89BE6819003}"/>
          </ac:spMkLst>
        </pc:spChg>
        <pc:spChg chg="add mod">
          <ac:chgData name="Daniel GARZA" userId="fdc002f3bb6c7156" providerId="LiveId" clId="{AE345492-FBD6-431E-836B-0D3C304CE590}" dt="2023-05-22T13:21:54.060" v="388" actId="164"/>
          <ac:spMkLst>
            <pc:docMk/>
            <pc:sldMk cId="3524068183" sldId="291"/>
            <ac:spMk id="24" creationId="{BBDC9AFC-7038-0CB7-28E8-521CE01B35F5}"/>
          </ac:spMkLst>
        </pc:spChg>
        <pc:spChg chg="add mod">
          <ac:chgData name="Daniel GARZA" userId="fdc002f3bb6c7156" providerId="LiveId" clId="{AE345492-FBD6-431E-836B-0D3C304CE590}" dt="2023-05-22T13:34:52.920" v="513" actId="164"/>
          <ac:spMkLst>
            <pc:docMk/>
            <pc:sldMk cId="3524068183" sldId="291"/>
            <ac:spMk id="27" creationId="{DD9A25BE-4E05-1059-3029-D5EDB0455E41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28" creationId="{EBA23F55-B867-0E47-2C7B-AEB3C6717769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31" creationId="{639BFAB8-3FBF-13B2-F0B0-E232CCE3F4AB}"/>
          </ac:spMkLst>
        </pc:spChg>
        <pc:spChg chg="add mod">
          <ac:chgData name="Daniel GARZA" userId="fdc002f3bb6c7156" providerId="LiveId" clId="{AE345492-FBD6-431E-836B-0D3C304CE590}" dt="2023-05-22T13:34:52.920" v="513" actId="164"/>
          <ac:spMkLst>
            <pc:docMk/>
            <pc:sldMk cId="3524068183" sldId="291"/>
            <ac:spMk id="36" creationId="{7FE76198-1968-3748-2758-C520FABDFAF4}"/>
          </ac:spMkLst>
        </pc:spChg>
        <pc:spChg chg="add mod">
          <ac:chgData name="Daniel GARZA" userId="fdc002f3bb6c7156" providerId="LiveId" clId="{AE345492-FBD6-431E-836B-0D3C304CE590}" dt="2023-05-22T13:35:46.614" v="526" actId="164"/>
          <ac:spMkLst>
            <pc:docMk/>
            <pc:sldMk cId="3524068183" sldId="291"/>
            <ac:spMk id="38" creationId="{012C33E6-E892-DE3A-B3AD-6FA6139C3A89}"/>
          </ac:spMkLst>
        </pc:spChg>
        <pc:spChg chg="add mod">
          <ac:chgData name="Daniel GARZA" userId="fdc002f3bb6c7156" providerId="LiveId" clId="{AE345492-FBD6-431E-836B-0D3C304CE590}" dt="2023-05-22T13:36:16.125" v="532" actId="164"/>
          <ac:spMkLst>
            <pc:docMk/>
            <pc:sldMk cId="3524068183" sldId="291"/>
            <ac:spMk id="40" creationId="{DBA9F3C5-8846-777A-FF10-E9DAE7079C2D}"/>
          </ac:spMkLst>
        </pc:spChg>
        <pc:spChg chg="add mod">
          <ac:chgData name="Daniel GARZA" userId="fdc002f3bb6c7156" providerId="LiveId" clId="{AE345492-FBD6-431E-836B-0D3C304CE590}" dt="2023-05-22T13:38:04.294" v="635" actId="164"/>
          <ac:spMkLst>
            <pc:docMk/>
            <pc:sldMk cId="3524068183" sldId="291"/>
            <ac:spMk id="41" creationId="{B15ECB51-1D68-E349-BE9A-41B5B9B91BDD}"/>
          </ac:spMkLst>
        </pc:spChg>
        <pc:spChg chg="add del mod">
          <ac:chgData name="Daniel GARZA" userId="fdc002f3bb6c7156" providerId="LiveId" clId="{AE345492-FBD6-431E-836B-0D3C304CE590}" dt="2023-05-22T13:41:22.079" v="645"/>
          <ac:spMkLst>
            <pc:docMk/>
            <pc:sldMk cId="3524068183" sldId="291"/>
            <ac:spMk id="48" creationId="{1DCA6BEC-385F-70DB-B23F-7210359B21B7}"/>
          </ac:spMkLst>
        </pc:spChg>
        <pc:spChg chg="add mod">
          <ac:chgData name="Daniel GARZA" userId="fdc002f3bb6c7156" providerId="LiveId" clId="{AE345492-FBD6-431E-836B-0D3C304CE590}" dt="2023-05-22T13:42:03.958" v="648" actId="164"/>
          <ac:spMkLst>
            <pc:docMk/>
            <pc:sldMk cId="3524068183" sldId="291"/>
            <ac:spMk id="53" creationId="{077B3F58-F82E-3460-B43E-79CBAF6A9E02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7" creationId="{FCAF41EF-E0DB-0E34-39C7-796D12072871}"/>
          </ac:spMkLst>
        </pc:spChg>
        <pc:spChg chg="add mod">
          <ac:chgData name="Daniel GARZA" userId="fdc002f3bb6c7156" providerId="LiveId" clId="{AE345492-FBD6-431E-836B-0D3C304CE590}" dt="2023-05-22T13:43:30.635" v="675" actId="164"/>
          <ac:spMkLst>
            <pc:docMk/>
            <pc:sldMk cId="3524068183" sldId="291"/>
            <ac:spMk id="58" creationId="{B7318160-3F07-CD72-6796-505E03282AE8}"/>
          </ac:spMkLst>
        </pc:spChg>
        <pc:spChg chg="add mod">
          <ac:chgData name="Daniel GARZA" userId="fdc002f3bb6c7156" providerId="LiveId" clId="{AE345492-FBD6-431E-836B-0D3C304CE590}" dt="2023-05-22T15:40:52.244" v="692" actId="1076"/>
          <ac:spMkLst>
            <pc:docMk/>
            <pc:sldMk cId="3524068183" sldId="291"/>
            <ac:spMk id="60" creationId="{DE53BB24-AB4E-6DEE-4FF9-3AA5C8A0F3E9}"/>
          </ac:spMkLst>
        </pc:spChg>
        <pc:grpChg chg="add del mod">
          <ac:chgData name="Daniel GARZA" userId="fdc002f3bb6c7156" providerId="LiveId" clId="{AE345492-FBD6-431E-836B-0D3C304CE590}" dt="2023-05-22T10:14:32.757" v="293" actId="478"/>
          <ac:grpSpMkLst>
            <pc:docMk/>
            <pc:sldMk cId="3524068183" sldId="291"/>
            <ac:grpSpMk id="3" creationId="{732AFA3B-77FC-B912-91CE-009BC3E380BA}"/>
          </ac:grpSpMkLst>
        </pc:grpChg>
        <pc:grpChg chg="add mod">
          <ac:chgData name="Daniel GARZA" userId="fdc002f3bb6c7156" providerId="LiveId" clId="{AE345492-FBD6-431E-836B-0D3C304CE590}" dt="2023-05-22T13:21:54.060" v="388" actId="164"/>
          <ac:grpSpMkLst>
            <pc:docMk/>
            <pc:sldMk cId="3524068183" sldId="291"/>
            <ac:grpSpMk id="13" creationId="{43375FC1-DED1-298A-1B60-715E0849EC6A}"/>
          </ac:grpSpMkLst>
        </pc:grpChg>
        <pc:grpChg chg="add del mod">
          <ac:chgData name="Daniel GARZA" userId="fdc002f3bb6c7156" providerId="LiveId" clId="{AE345492-FBD6-431E-836B-0D3C304CE590}" dt="2023-05-22T13:22:12.773" v="394" actId="478"/>
          <ac:grpSpMkLst>
            <pc:docMk/>
            <pc:sldMk cId="3524068183" sldId="291"/>
            <ac:grpSpMk id="25" creationId="{13CF6C43-B830-3FE2-6805-49259F245214}"/>
          </ac:grpSpMkLst>
        </pc:grpChg>
        <pc:grpChg chg="add mod">
          <ac:chgData name="Daniel GARZA" userId="fdc002f3bb6c7156" providerId="LiveId" clId="{AE345492-FBD6-431E-836B-0D3C304CE590}" dt="2023-05-22T15:39:45.953" v="686" actId="1076"/>
          <ac:grpSpMkLst>
            <pc:docMk/>
            <pc:sldMk cId="3524068183" sldId="291"/>
            <ac:grpSpMk id="37" creationId="{1FC6241E-3EAE-469A-8B41-CAD16C5FA502}"/>
          </ac:grpSpMkLst>
        </pc:grpChg>
        <pc:grpChg chg="add mod">
          <ac:chgData name="Daniel GARZA" userId="fdc002f3bb6c7156" providerId="LiveId" clId="{AE345492-FBD6-431E-836B-0D3C304CE590}" dt="2023-05-22T15:40:17.656" v="690" actId="1076"/>
          <ac:grpSpMkLst>
            <pc:docMk/>
            <pc:sldMk cId="3524068183" sldId="291"/>
            <ac:grpSpMk id="42" creationId="{3E10F182-1E87-A54E-65D1-CEA836BCDF6E}"/>
          </ac:grpSpMkLst>
        </pc:grpChg>
        <pc:grpChg chg="add mod">
          <ac:chgData name="Daniel GARZA" userId="fdc002f3bb6c7156" providerId="LiveId" clId="{AE345492-FBD6-431E-836B-0D3C304CE590}" dt="2023-05-22T15:39:43.945" v="685" actId="1076"/>
          <ac:grpSpMkLst>
            <pc:docMk/>
            <pc:sldMk cId="3524068183" sldId="291"/>
            <ac:grpSpMk id="43" creationId="{5EC71F89-C5B1-F73D-B600-A53BCB0DCFF7}"/>
          </ac:grpSpMkLst>
        </pc:grpChg>
        <pc:grpChg chg="add mod">
          <ac:chgData name="Daniel GARZA" userId="fdc002f3bb6c7156" providerId="LiveId" clId="{AE345492-FBD6-431E-836B-0D3C304CE590}" dt="2023-05-22T15:40:09.696" v="689" actId="1076"/>
          <ac:grpSpMkLst>
            <pc:docMk/>
            <pc:sldMk cId="3524068183" sldId="291"/>
            <ac:grpSpMk id="44" creationId="{896AB23E-CB99-D4FC-BEFC-B36AD7F857BF}"/>
          </ac:grpSpMkLst>
        </pc:grpChg>
        <pc:grpChg chg="add del mod">
          <ac:chgData name="Daniel GARZA" userId="fdc002f3bb6c7156" providerId="LiveId" clId="{AE345492-FBD6-431E-836B-0D3C304CE590}" dt="2023-05-22T13:42:15.561" v="651" actId="478"/>
          <ac:grpSpMkLst>
            <pc:docMk/>
            <pc:sldMk cId="3524068183" sldId="291"/>
            <ac:grpSpMk id="55" creationId="{AD248F73-E8F0-A27A-6207-9EBA4FA97601}"/>
          </ac:grpSpMkLst>
        </pc:grpChg>
        <pc:grpChg chg="add mod">
          <ac:chgData name="Daniel GARZA" userId="fdc002f3bb6c7156" providerId="LiveId" clId="{AE345492-FBD6-431E-836B-0D3C304CE590}" dt="2023-05-22T15:40:02.586" v="688" actId="1076"/>
          <ac:grpSpMkLst>
            <pc:docMk/>
            <pc:sldMk cId="3524068183" sldId="291"/>
            <ac:grpSpMk id="59" creationId="{24283F85-6634-67FD-999D-533498C667D1}"/>
          </ac:grpSpMkLst>
        </pc:grpChg>
        <pc:picChg chg="add mod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4" creationId="{B18724CD-1406-9C5D-A87D-24EB2FA089FB}"/>
          </ac:picMkLst>
        </pc:picChg>
        <pc:picChg chg="mod modCrop">
          <ac:chgData name="Daniel GARZA" userId="fdc002f3bb6c7156" providerId="LiveId" clId="{AE345492-FBD6-431E-836B-0D3C304CE590}" dt="2023-05-22T13:34:52.920" v="513" actId="164"/>
          <ac:picMkLst>
            <pc:docMk/>
            <pc:sldMk cId="3524068183" sldId="291"/>
            <ac:picMk id="7" creationId="{76A024AA-7BF1-2D8E-154C-6E2486AA4B3B}"/>
          </ac:picMkLst>
        </pc:picChg>
        <pc:picChg chg="add mod modCrop">
          <ac:chgData name="Daniel GARZA" userId="fdc002f3bb6c7156" providerId="LiveId" clId="{AE345492-FBD6-431E-836B-0D3C304CE590}" dt="2023-05-22T13:35:46.614" v="526" actId="164"/>
          <ac:picMkLst>
            <pc:docMk/>
            <pc:sldMk cId="3524068183" sldId="291"/>
            <ac:picMk id="9" creationId="{F2845F08-D0A0-E189-3050-8BA74B7E9CAA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12" creationId="{FF823C64-8D41-26FB-3CF4-F8DD7555A087}"/>
          </ac:picMkLst>
        </pc:picChg>
        <pc:picChg chg="mod">
          <ac:chgData name="Daniel GARZA" userId="fdc002f3bb6c7156" providerId="LiveId" clId="{AE345492-FBD6-431E-836B-0D3C304CE590}" dt="2023-05-22T10:13:51.888" v="282" actId="164"/>
          <ac:picMkLst>
            <pc:docMk/>
            <pc:sldMk cId="3524068183" sldId="291"/>
            <ac:picMk id="14" creationId="{22D7649E-DE37-CC15-6747-3F51F425D879}"/>
          </ac:picMkLst>
        </pc:picChg>
        <pc:picChg chg="mod">
          <ac:chgData name="Daniel GARZA" userId="fdc002f3bb6c7156" providerId="LiveId" clId="{AE345492-FBD6-431E-836B-0D3C304CE590}" dt="2023-05-22T13:20:40.312" v="376"/>
          <ac:picMkLst>
            <pc:docMk/>
            <pc:sldMk cId="3524068183" sldId="291"/>
            <ac:picMk id="15" creationId="{5960C0F0-BC5F-CCCA-81FC-20D94EB242A5}"/>
          </ac:picMkLst>
        </pc:picChg>
        <pc:picChg chg="add mod">
          <ac:chgData name="Daniel GARZA" userId="fdc002f3bb6c7156" providerId="LiveId" clId="{AE345492-FBD6-431E-836B-0D3C304CE590}" dt="2023-05-22T13:36:16.125" v="532" actId="164"/>
          <ac:picMkLst>
            <pc:docMk/>
            <pc:sldMk cId="3524068183" sldId="291"/>
            <ac:picMk id="26" creationId="{D1C1D472-1B3D-59D7-7C2E-1FACC038377A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29" creationId="{A652118B-F9F7-032D-333E-7E390C3AA61D}"/>
          </ac:picMkLst>
        </pc:picChg>
        <pc:picChg chg="add mod">
          <ac:chgData name="Daniel GARZA" userId="fdc002f3bb6c7156" providerId="LiveId" clId="{AE345492-FBD6-431E-836B-0D3C304CE590}" dt="2023-05-22T13:38:04.294" v="635" actId="164"/>
          <ac:picMkLst>
            <pc:docMk/>
            <pc:sldMk cId="3524068183" sldId="291"/>
            <ac:picMk id="30" creationId="{470EFAF3-B402-73A5-05EA-BC0521919FFC}"/>
          </ac:picMkLst>
        </pc:picChg>
        <pc:picChg chg="add del mod">
          <ac:chgData name="Daniel GARZA" userId="fdc002f3bb6c7156" providerId="LiveId" clId="{AE345492-FBD6-431E-836B-0D3C304CE590}" dt="2023-05-22T13:41:07.432" v="643"/>
          <ac:picMkLst>
            <pc:docMk/>
            <pc:sldMk cId="3524068183" sldId="291"/>
            <ac:picMk id="45" creationId="{D8924583-BD42-A69B-2BA6-8B69274DDBD5}"/>
          </ac:picMkLst>
        </pc:picChg>
        <pc:picChg chg="add mod">
          <ac:chgData name="Daniel GARZA" userId="fdc002f3bb6c7156" providerId="LiveId" clId="{AE345492-FBD6-431E-836B-0D3C304CE590}" dt="2023-05-22T13:42:03.958" v="648" actId="164"/>
          <ac:picMkLst>
            <pc:docMk/>
            <pc:sldMk cId="3524068183" sldId="291"/>
            <ac:picMk id="50" creationId="{3222258C-F498-A564-66E5-524474A18FF7}"/>
          </ac:picMkLst>
        </pc:picChg>
        <pc:picChg chg="add mod">
          <ac:chgData name="Daniel GARZA" userId="fdc002f3bb6c7156" providerId="LiveId" clId="{AE345492-FBD6-431E-836B-0D3C304CE590}" dt="2023-05-22T13:43:30.635" v="675" actId="164"/>
          <ac:picMkLst>
            <pc:docMk/>
            <pc:sldMk cId="3524068183" sldId="291"/>
            <ac:picMk id="56" creationId="{03110328-90F4-AD41-2A95-32F5DE3800B8}"/>
          </ac:picMkLst>
        </pc:pic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8" creationId="{BF36642B-10F4-7A6F-1C6E-7AF653D9CDC7}"/>
          </ac:cxnSpMkLst>
        </pc:cxnChg>
        <pc:cxnChg chg="mod">
          <ac:chgData name="Daniel GARZA" userId="fdc002f3bb6c7156" providerId="LiveId" clId="{AE345492-FBD6-431E-836B-0D3C304CE590}" dt="2023-05-22T10:13:51.888" v="282" actId="164"/>
          <ac:cxnSpMkLst>
            <pc:docMk/>
            <pc:sldMk cId="3524068183" sldId="291"/>
            <ac:cxnSpMk id="11" creationId="{7318935A-BCFD-FF92-E151-CBF35C320BBD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6" creationId="{45132E7B-48E0-4B91-BF7D-7FDFCF20FA9C}"/>
          </ac:cxnSpMkLst>
        </pc:cxnChg>
        <pc:cxnChg chg="mod">
          <ac:chgData name="Daniel GARZA" userId="fdc002f3bb6c7156" providerId="LiveId" clId="{AE345492-FBD6-431E-836B-0D3C304CE590}" dt="2023-05-22T13:20:40.312" v="376"/>
          <ac:cxnSpMkLst>
            <pc:docMk/>
            <pc:sldMk cId="3524068183" sldId="291"/>
            <ac:cxnSpMk id="17" creationId="{9827F4C2-7022-D36F-A398-C56355AD0E5D}"/>
          </ac:cxnSpMkLst>
        </pc:cxnChg>
        <pc:cxnChg chg="del mod">
          <ac:chgData name="Daniel GARZA" userId="fdc002f3bb6c7156" providerId="LiveId" clId="{AE345492-FBD6-431E-836B-0D3C304CE590}" dt="2023-05-22T13:20:46.152" v="377" actId="478"/>
          <ac:cxnSpMkLst>
            <pc:docMk/>
            <pc:sldMk cId="3524068183" sldId="291"/>
            <ac:cxnSpMk id="19" creationId="{E84997D2-8EAC-8511-83E9-EF95C28EC22F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3" creationId="{653DF65E-2EE3-01FE-A6E6-933EEC16E186}"/>
          </ac:cxnSpMkLst>
        </pc:cxnChg>
        <pc:cxnChg chg="add mod">
          <ac:chgData name="Daniel GARZA" userId="fdc002f3bb6c7156" providerId="LiveId" clId="{AE345492-FBD6-431E-836B-0D3C304CE590}" dt="2023-05-22T13:38:04.294" v="635" actId="164"/>
          <ac:cxnSpMkLst>
            <pc:docMk/>
            <pc:sldMk cId="3524068183" sldId="291"/>
            <ac:cxnSpMk id="35" creationId="{F303B574-367E-18EC-F8CA-6687FA4910DC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6" creationId="{6EE8D049-9913-47A1-DEF8-A784588AE6E5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7" creationId="{A3461F71-C7DF-4A6A-4079-C4CCFA9B95AD}"/>
          </ac:cxnSpMkLst>
        </pc:cxnChg>
        <pc:cxnChg chg="add del mod">
          <ac:chgData name="Daniel GARZA" userId="fdc002f3bb6c7156" providerId="LiveId" clId="{AE345492-FBD6-431E-836B-0D3C304CE590}" dt="2023-05-22T13:41:22.079" v="645"/>
          <ac:cxnSpMkLst>
            <pc:docMk/>
            <pc:sldMk cId="3524068183" sldId="291"/>
            <ac:cxnSpMk id="49" creationId="{F23D10FB-C692-41F2-E961-0A3220CED276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1" creationId="{B195FA2D-2FC5-3953-69F1-4F6BFD20B1D0}"/>
          </ac:cxnSpMkLst>
        </pc:cxnChg>
        <pc:cxnChg chg="add mod">
          <ac:chgData name="Daniel GARZA" userId="fdc002f3bb6c7156" providerId="LiveId" clId="{AE345492-FBD6-431E-836B-0D3C304CE590}" dt="2023-05-22T13:42:03.958" v="648" actId="164"/>
          <ac:cxnSpMkLst>
            <pc:docMk/>
            <pc:sldMk cId="3524068183" sldId="291"/>
            <ac:cxnSpMk id="52" creationId="{ECFA30BA-A5D7-D56D-1B94-2BFBC12D5172}"/>
          </ac:cxnSpMkLst>
        </pc:cxnChg>
        <pc:cxnChg chg="add del mod">
          <ac:chgData name="Daniel GARZA" userId="fdc002f3bb6c7156" providerId="LiveId" clId="{AE345492-FBD6-431E-836B-0D3C304CE590}" dt="2023-05-22T13:41:37.180" v="647" actId="478"/>
          <ac:cxnSpMkLst>
            <pc:docMk/>
            <pc:sldMk cId="3524068183" sldId="291"/>
            <ac:cxnSpMk id="54" creationId="{8A0BC7F7-046B-9258-8F7D-7AD1E830DFF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55BB4-A175-4EFE-996B-88A76182CE5D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219F0-0263-4278-9C32-EEC637D61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3B9C-D75D-50BD-968B-8D85587E3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66319-78B2-7316-FF26-005CEE72E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F28BD-20E1-0138-875B-A3D9FF6E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D81A5-2115-D781-CBFD-979B2145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6339E-2AF2-8114-3D20-146C10B7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8D66-F6E4-CE50-2B29-98E6A328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A24D9-8703-43C1-52C5-530E5DE29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F30E2-2DD8-92C4-7E96-9D7472C0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AA80-33CF-C3B7-48E5-DED51282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6A5E1-6310-962D-678B-DF4B594B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5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953AC3-59CB-CF79-09CE-ADC08597B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31DEA-A727-03C2-DEB6-0D317196C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39A4C-5E3D-FDC1-7BB8-1FA14C3D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9F259-9C94-A990-A8CB-7527068E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9823C-9B90-0DB9-2816-53109D7F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4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A8FB-B7FE-7541-9EBD-58A0F763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6DD66-AE77-C198-E835-BBA151B9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05112-1EDB-4AF5-8DA9-25DDCF85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B70E0-7C10-354B-2F5A-460F83CA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67621-ECFF-E554-C838-30AA5382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4267-6697-554C-0D75-8D1714D2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3D1F7-5D5A-6031-5994-33A2B5351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1966-96BB-6F24-EA3B-01998A92B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E01B0-DE26-BB49-1228-0793ABE2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A12DF-A9F4-EE5E-F9D7-5395B8E1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1C5E9-9D1F-B385-2CC3-2547F60F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1F51-9870-AEDF-CB0C-E7B4F7D6E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4260-4707-5E6B-1CBC-D17173DE0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DBAA5-7099-98D1-E18B-3E760554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C9ABF-AFD9-3988-D69E-11BBE3525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1CF70-AFE4-D420-FF09-48C0A61E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7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7862-6924-DE91-1AC8-2BAEAA5D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501BB-D299-C36C-5809-C3ADC3DCD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82C85-DFB8-A002-FAC2-B92D6AA54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18822-2C33-4FD6-59E8-91841FB17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503D8-8490-8BD5-7929-BFDAE7CBB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C468D-CE4E-9EE3-359C-75AACF47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C2E95-6E3B-0A2D-7C71-1AAF2659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68B99-C1E8-B6CB-1FE9-D6296044B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7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26B34-A74B-B4CC-CAF3-494A9D15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F195EE-B9EE-D059-5043-5D8B058C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163FB-95E2-9538-57CB-F781E9F2F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512E9-4FDB-2611-D306-CBE776F2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7E423-9E2F-4D8C-B8C1-B45B4B3C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26F17-9C46-E88E-8834-D037D92D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76911-3ED9-4A7B-ADDB-148DDF5F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4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5570-0526-33AC-C5A8-9C4B1C7E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181E-4314-CEEF-9E84-3A14E46C2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71D65-9F1D-A97F-8E8A-78801AF05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B8569-261C-2F0C-CE3D-D5FFF61D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5E5C1-BA4D-1CE7-4274-BDA16F59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33FAA-1250-9AFA-6B67-792CD234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B343-2D00-8BAE-CC75-E98F0EDF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644F5-90A5-C64C-EB59-AADE0C59A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5025-9DF9-D32B-7510-1806F8CA4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40594-F85B-E60D-6AE3-C3320961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142B4-4174-10AA-F15A-FF7BFF96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0AD1C-F9F4-0A9A-A914-1B86B74A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73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38D10-DB20-098C-6991-44280B6E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9467A-5D6D-F596-369F-585F315C3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54E5C-8AD6-3502-6563-4BAC1AD2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6F81F-0D8D-4B68-B479-331481850E2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BA557-992F-9F1A-0D18-1624BF79D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7AE76-38E8-7E79-A089-D12F3E09A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5202A-30A6-4EBD-8E6E-3E491D5F2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5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reativity, art&#10;&#10;Description automatically generated with low confidence">
            <a:extLst>
              <a:ext uri="{FF2B5EF4-FFF2-40B4-BE49-F238E27FC236}">
                <a16:creationId xmlns:a16="http://schemas.microsoft.com/office/drawing/2014/main" id="{197D2168-8413-FB13-B6C2-C3E115531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15" y="-353371"/>
            <a:ext cx="4871544" cy="68904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AEAEB-825A-A47C-11EC-3A6B828BC791}"/>
              </a:ext>
            </a:extLst>
          </p:cNvPr>
          <p:cNvSpPr txBox="1"/>
          <p:nvPr/>
        </p:nvSpPr>
        <p:spPr>
          <a:xfrm>
            <a:off x="768485" y="914400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9640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2B7F214-E401-9CA7-4EAD-D8DF76F52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21"/>
          <a:stretch/>
        </p:blipFill>
        <p:spPr>
          <a:xfrm>
            <a:off x="10128331" y="505753"/>
            <a:ext cx="1826276" cy="4376428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7A2CAAA-1C69-BA52-6311-78CBEE7D6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367" y="-1171024"/>
            <a:ext cx="10259589" cy="64373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83F76DD-1CDD-1934-9326-990B53E38EF8}"/>
              </a:ext>
            </a:extLst>
          </p:cNvPr>
          <p:cNvGrpSpPr/>
          <p:nvPr/>
        </p:nvGrpSpPr>
        <p:grpSpPr>
          <a:xfrm>
            <a:off x="6144031" y="3342500"/>
            <a:ext cx="3601990" cy="3294581"/>
            <a:chOff x="5930025" y="4324993"/>
            <a:chExt cx="3601990" cy="329458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CD15F7-3036-77C5-66E5-FFD7981672B8}"/>
                </a:ext>
              </a:extLst>
            </p:cNvPr>
            <p:cNvGrpSpPr/>
            <p:nvPr/>
          </p:nvGrpSpPr>
          <p:grpSpPr>
            <a:xfrm>
              <a:off x="5930025" y="4324993"/>
              <a:ext cx="3601990" cy="3294581"/>
              <a:chOff x="53846" y="111919"/>
              <a:chExt cx="3912037" cy="3917252"/>
            </a:xfrm>
          </p:grpSpPr>
          <p:pic>
            <p:nvPicPr>
              <p:cNvPr id="14" name="Picture 13" descr="Chart&#10;&#10;Description automatically generated">
                <a:extLst>
                  <a:ext uri="{FF2B5EF4-FFF2-40B4-BE49-F238E27FC236}">
                    <a16:creationId xmlns:a16="http://schemas.microsoft.com/office/drawing/2014/main" id="{C52565F2-61E4-45DB-11B6-869068EE1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46" y="111919"/>
                <a:ext cx="3904572" cy="2603048"/>
              </a:xfrm>
              <a:prstGeom prst="rect">
                <a:avLst/>
              </a:prstGeom>
            </p:spPr>
          </p:pic>
          <p:pic>
            <p:nvPicPr>
              <p:cNvPr id="15" name="Picture 14" descr="Chart, histogram&#10;&#10;Description automatically generated">
                <a:extLst>
                  <a:ext uri="{FF2B5EF4-FFF2-40B4-BE49-F238E27FC236}">
                    <a16:creationId xmlns:a16="http://schemas.microsoft.com/office/drawing/2014/main" id="{83E58BEA-F5C6-3648-095A-27114751E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36" y="2642872"/>
                <a:ext cx="2079449" cy="1386299"/>
              </a:xfrm>
              <a:prstGeom prst="rect">
                <a:avLst/>
              </a:prstGeom>
            </p:spPr>
          </p:pic>
          <p:pic>
            <p:nvPicPr>
              <p:cNvPr id="16" name="Picture 15" descr="Chart, histogram&#10;&#10;Description automatically generated">
                <a:extLst>
                  <a:ext uri="{FF2B5EF4-FFF2-40B4-BE49-F238E27FC236}">
                    <a16:creationId xmlns:a16="http://schemas.microsoft.com/office/drawing/2014/main" id="{0775CF37-D269-D7F7-BEBB-0A1820E8F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9193" y="2690458"/>
                <a:ext cx="1936690" cy="1291127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9AACAE-C8AA-6338-FD49-1248BD54101B}"/>
                </a:ext>
              </a:extLst>
            </p:cNvPr>
            <p:cNvSpPr txBox="1"/>
            <p:nvPr/>
          </p:nvSpPr>
          <p:spPr>
            <a:xfrm>
              <a:off x="6547238" y="4324993"/>
              <a:ext cx="240315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Flow cytometry subpopulations</a:t>
              </a:r>
            </a:p>
          </p:txBody>
        </p:sp>
      </p:grpSp>
      <p:pic>
        <p:nvPicPr>
          <p:cNvPr id="17" name="Picture 16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AF12BDCF-0A05-F7A4-C9F7-07B6DA99F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32" y="79879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2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0138B8B-128D-6D6F-B375-E56A44A0E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2" t="-4511" r="62019" b="-1"/>
          <a:stretch/>
        </p:blipFill>
        <p:spPr>
          <a:xfrm>
            <a:off x="9714929" y="345977"/>
            <a:ext cx="2316315" cy="4573861"/>
          </a:xfrm>
          <a:prstGeom prst="rect">
            <a:avLst/>
          </a:prstGeom>
        </p:spPr>
      </p:pic>
      <p:pic>
        <p:nvPicPr>
          <p:cNvPr id="6" name="Picture 5" descr="A picture containing screenshot, night&#10;&#10;Description automatically generated">
            <a:extLst>
              <a:ext uri="{FF2B5EF4-FFF2-40B4-BE49-F238E27FC236}">
                <a16:creationId xmlns:a16="http://schemas.microsoft.com/office/drawing/2014/main" id="{56FF8EEE-84E6-0657-FBF7-39BBF9674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572" y="-1171709"/>
            <a:ext cx="10259589" cy="64373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9C4E9F3-0AB7-687E-EBFE-9CC8AD50F58A}"/>
              </a:ext>
            </a:extLst>
          </p:cNvPr>
          <p:cNvGrpSpPr/>
          <p:nvPr/>
        </p:nvGrpSpPr>
        <p:grpSpPr>
          <a:xfrm>
            <a:off x="6144031" y="3342500"/>
            <a:ext cx="3601990" cy="3294581"/>
            <a:chOff x="5930025" y="4324993"/>
            <a:chExt cx="3601990" cy="329458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159B65-3006-CCBF-BAC3-AE6777658A0A}"/>
                </a:ext>
              </a:extLst>
            </p:cNvPr>
            <p:cNvGrpSpPr/>
            <p:nvPr/>
          </p:nvGrpSpPr>
          <p:grpSpPr>
            <a:xfrm>
              <a:off x="5930025" y="4324993"/>
              <a:ext cx="3601990" cy="3294581"/>
              <a:chOff x="53846" y="111919"/>
              <a:chExt cx="3912037" cy="3917252"/>
            </a:xfrm>
          </p:grpSpPr>
          <p:pic>
            <p:nvPicPr>
              <p:cNvPr id="15" name="Picture 14" descr="Chart&#10;&#10;Description automatically generated">
                <a:extLst>
                  <a:ext uri="{FF2B5EF4-FFF2-40B4-BE49-F238E27FC236}">
                    <a16:creationId xmlns:a16="http://schemas.microsoft.com/office/drawing/2014/main" id="{F3306C60-22A7-C162-8A34-8DE1256EB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46" y="111919"/>
                <a:ext cx="3904572" cy="2603048"/>
              </a:xfrm>
              <a:prstGeom prst="rect">
                <a:avLst/>
              </a:prstGeom>
            </p:spPr>
          </p:pic>
          <p:pic>
            <p:nvPicPr>
              <p:cNvPr id="16" name="Picture 15" descr="Chart, histogram&#10;&#10;Description automatically generated">
                <a:extLst>
                  <a:ext uri="{FF2B5EF4-FFF2-40B4-BE49-F238E27FC236}">
                    <a16:creationId xmlns:a16="http://schemas.microsoft.com/office/drawing/2014/main" id="{76401BBE-0614-12E6-2227-A0A621D4D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36" y="2642872"/>
                <a:ext cx="2079449" cy="1386299"/>
              </a:xfrm>
              <a:prstGeom prst="rect">
                <a:avLst/>
              </a:prstGeom>
            </p:spPr>
          </p:pic>
          <p:pic>
            <p:nvPicPr>
              <p:cNvPr id="17" name="Picture 16" descr="Chart, histogram&#10;&#10;Description automatically generated">
                <a:extLst>
                  <a:ext uri="{FF2B5EF4-FFF2-40B4-BE49-F238E27FC236}">
                    <a16:creationId xmlns:a16="http://schemas.microsoft.com/office/drawing/2014/main" id="{62ABF6AA-39DA-9BC0-DEFF-470F7CE91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9193" y="2690458"/>
                <a:ext cx="1936690" cy="1291127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460ACF-6201-AFB7-AFDC-77AFEC004C3D}"/>
                </a:ext>
              </a:extLst>
            </p:cNvPr>
            <p:cNvSpPr txBox="1"/>
            <p:nvPr/>
          </p:nvSpPr>
          <p:spPr>
            <a:xfrm>
              <a:off x="6547238" y="4324993"/>
              <a:ext cx="240315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Flow cytometry subpopulations</a:t>
              </a:r>
            </a:p>
          </p:txBody>
        </p:sp>
      </p:grpSp>
      <p:pic>
        <p:nvPicPr>
          <p:cNvPr id="21" name="Picture 20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7DF378FB-9C4B-B119-9A14-C27CB3CF9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32" y="79879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0138B8B-128D-6D6F-B375-E56A44A0E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6" t="-4511" r="39654" b="-1"/>
          <a:stretch/>
        </p:blipFill>
        <p:spPr>
          <a:xfrm>
            <a:off x="10093124" y="246586"/>
            <a:ext cx="1875099" cy="4573861"/>
          </a:xfrm>
          <a:prstGeom prst="rect">
            <a:avLst/>
          </a:prstGeom>
        </p:spPr>
      </p:pic>
      <p:pic>
        <p:nvPicPr>
          <p:cNvPr id="6" name="Picture 5" descr="A picture containing screenshot, night, light&#10;&#10;Description automatically generated">
            <a:extLst>
              <a:ext uri="{FF2B5EF4-FFF2-40B4-BE49-F238E27FC236}">
                <a16:creationId xmlns:a16="http://schemas.microsoft.com/office/drawing/2014/main" id="{F735A58F-1926-F91A-D672-D04269E41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766" y="-1171023"/>
            <a:ext cx="10259589" cy="64373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9EDB03-32E4-09E6-5450-2038B5792B66}"/>
              </a:ext>
            </a:extLst>
          </p:cNvPr>
          <p:cNvGrpSpPr/>
          <p:nvPr/>
        </p:nvGrpSpPr>
        <p:grpSpPr>
          <a:xfrm>
            <a:off x="6144031" y="3342500"/>
            <a:ext cx="3601990" cy="3294581"/>
            <a:chOff x="5930025" y="4324993"/>
            <a:chExt cx="3601990" cy="329458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66AA847-C8A5-7FBF-8C35-C87E4E0516CF}"/>
                </a:ext>
              </a:extLst>
            </p:cNvPr>
            <p:cNvGrpSpPr/>
            <p:nvPr/>
          </p:nvGrpSpPr>
          <p:grpSpPr>
            <a:xfrm>
              <a:off x="5930025" y="4324993"/>
              <a:ext cx="3601990" cy="3294581"/>
              <a:chOff x="53846" y="111919"/>
              <a:chExt cx="3912037" cy="3917252"/>
            </a:xfrm>
          </p:grpSpPr>
          <p:pic>
            <p:nvPicPr>
              <p:cNvPr id="15" name="Picture 14" descr="Chart&#10;&#10;Description automatically generated">
                <a:extLst>
                  <a:ext uri="{FF2B5EF4-FFF2-40B4-BE49-F238E27FC236}">
                    <a16:creationId xmlns:a16="http://schemas.microsoft.com/office/drawing/2014/main" id="{E7210439-34FB-9860-7D27-DD22F3715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46" y="111919"/>
                <a:ext cx="3904572" cy="2603048"/>
              </a:xfrm>
              <a:prstGeom prst="rect">
                <a:avLst/>
              </a:prstGeom>
            </p:spPr>
          </p:pic>
          <p:pic>
            <p:nvPicPr>
              <p:cNvPr id="16" name="Picture 15" descr="Chart, histogram&#10;&#10;Description automatically generated">
                <a:extLst>
                  <a:ext uri="{FF2B5EF4-FFF2-40B4-BE49-F238E27FC236}">
                    <a16:creationId xmlns:a16="http://schemas.microsoft.com/office/drawing/2014/main" id="{435173D4-C4E2-DC45-D5FB-C1EBF3878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36" y="2642872"/>
                <a:ext cx="2079449" cy="1386299"/>
              </a:xfrm>
              <a:prstGeom prst="rect">
                <a:avLst/>
              </a:prstGeom>
            </p:spPr>
          </p:pic>
          <p:pic>
            <p:nvPicPr>
              <p:cNvPr id="17" name="Picture 16" descr="Chart, histogram&#10;&#10;Description automatically generated">
                <a:extLst>
                  <a:ext uri="{FF2B5EF4-FFF2-40B4-BE49-F238E27FC236}">
                    <a16:creationId xmlns:a16="http://schemas.microsoft.com/office/drawing/2014/main" id="{5F67797C-060B-9D97-3D02-ABEC9C923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9193" y="2690458"/>
                <a:ext cx="1936690" cy="1291127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782B0D-40E2-C93C-B781-368EF28386CA}"/>
                </a:ext>
              </a:extLst>
            </p:cNvPr>
            <p:cNvSpPr txBox="1"/>
            <p:nvPr/>
          </p:nvSpPr>
          <p:spPr>
            <a:xfrm>
              <a:off x="6547238" y="4324993"/>
              <a:ext cx="240315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Flow cytometry subpopulations</a:t>
              </a:r>
            </a:p>
          </p:txBody>
        </p:sp>
      </p:grpSp>
      <p:pic>
        <p:nvPicPr>
          <p:cNvPr id="18" name="Picture 17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F5525E72-9056-CE61-7CD6-2217D4A6A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32" y="79879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9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58023F72-E2D8-E1D1-CFBE-4DFC0C5B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98" y="1595336"/>
            <a:ext cx="5730402" cy="3820268"/>
          </a:xfrm>
          <a:prstGeom prst="rect">
            <a:avLst/>
          </a:prstGeom>
        </p:spPr>
      </p:pic>
      <p:pic>
        <p:nvPicPr>
          <p:cNvPr id="7" name="Picture 6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FEF6D72B-8C4E-757B-D439-C632FC39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148" y="184034"/>
            <a:ext cx="3630527" cy="2722895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808FB346-20C9-8B43-00A8-BE7E97E44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473" y="2906929"/>
            <a:ext cx="3630527" cy="272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907209ED-D928-B595-5D64-77AFA5358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76527" b="36709"/>
          <a:stretch/>
        </p:blipFill>
        <p:spPr>
          <a:xfrm>
            <a:off x="277022" y="219918"/>
            <a:ext cx="2454604" cy="3379807"/>
          </a:xfrm>
          <a:prstGeom prst="rect">
            <a:avLst/>
          </a:prstGeom>
        </p:spPr>
      </p:pic>
      <p:pic>
        <p:nvPicPr>
          <p:cNvPr id="8" name="Picture 7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05EE359-553B-57A2-37A2-BD70C3F8A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87" r="71454" b="-717"/>
          <a:stretch/>
        </p:blipFill>
        <p:spPr>
          <a:xfrm>
            <a:off x="2731626" y="219918"/>
            <a:ext cx="2985110" cy="1990846"/>
          </a:xfrm>
          <a:prstGeom prst="rect">
            <a:avLst/>
          </a:prstGeom>
        </p:spPr>
      </p:pic>
      <p:pic>
        <p:nvPicPr>
          <p:cNvPr id="9" name="Picture 8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B9667C7B-B6DF-B681-1E9C-1C3ED488E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0" t="21560" r="36694" b="51604"/>
          <a:stretch/>
        </p:blipFill>
        <p:spPr>
          <a:xfrm>
            <a:off x="3110890" y="2210764"/>
            <a:ext cx="2985110" cy="1840375"/>
          </a:xfrm>
          <a:prstGeom prst="rect">
            <a:avLst/>
          </a:prstGeom>
        </p:spPr>
      </p:pic>
      <p:pic>
        <p:nvPicPr>
          <p:cNvPr id="10" name="Picture 9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1BEB601E-2770-944F-D07F-663402303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5" t="73207" r="35684" b="-43"/>
          <a:stretch/>
        </p:blipFill>
        <p:spPr>
          <a:xfrm>
            <a:off x="3249786" y="4201610"/>
            <a:ext cx="3127865" cy="1840375"/>
          </a:xfrm>
          <a:prstGeom prst="rect">
            <a:avLst/>
          </a:prstGeom>
        </p:spPr>
      </p:pic>
      <p:pic>
        <p:nvPicPr>
          <p:cNvPr id="11" name="Picture 10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0C25488A-FF7E-ADC3-0F11-D43465812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6" t="21560" r="-434" b="51604"/>
          <a:stretch/>
        </p:blipFill>
        <p:spPr>
          <a:xfrm>
            <a:off x="5879939" y="2210763"/>
            <a:ext cx="4016416" cy="18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7C855121-E372-C0FE-84D2-02EC17DD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8" t="1936" r="81505" b="46024"/>
          <a:stretch/>
        </p:blipFill>
        <p:spPr>
          <a:xfrm>
            <a:off x="2946399" y="1405358"/>
            <a:ext cx="1747521" cy="3568862"/>
          </a:xfrm>
          <a:prstGeom prst="rect">
            <a:avLst/>
          </a:prstGeom>
        </p:spPr>
      </p:pic>
      <p:pic>
        <p:nvPicPr>
          <p:cNvPr id="5" name="Picture 4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8F74DBC2-4D0C-FBDC-BDD2-7FCE6B939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08" y="715051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51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7C855121-E372-C0FE-84D2-02EC17DD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5" t="-2953" r="59335" b="50913"/>
          <a:stretch/>
        </p:blipFill>
        <p:spPr>
          <a:xfrm>
            <a:off x="2875279" y="1100558"/>
            <a:ext cx="1899921" cy="3568862"/>
          </a:xfrm>
          <a:prstGeom prst="rect">
            <a:avLst/>
          </a:prstGeom>
        </p:spPr>
      </p:pic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49121D1C-39D4-6214-ED5B-77316D2A0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67" y="690425"/>
            <a:ext cx="5852172" cy="4389129"/>
          </a:xfrm>
          <a:prstGeom prst="rect">
            <a:avLst/>
          </a:prstGeom>
        </p:spPr>
      </p:pic>
      <p:pic>
        <p:nvPicPr>
          <p:cNvPr id="5" name="Picture 4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35D5E5DB-E7C2-DE72-95AA-E6A4CC6A2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08" y="715051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4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7C855121-E372-C0FE-84D2-02EC17DD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0" t="-1916" r="29362" b="49876"/>
          <a:stretch/>
        </p:blipFill>
        <p:spPr>
          <a:xfrm>
            <a:off x="2801331" y="1110718"/>
            <a:ext cx="2513636" cy="3568862"/>
          </a:xfrm>
          <a:prstGeom prst="rect">
            <a:avLst/>
          </a:prstGeom>
        </p:spPr>
      </p:pic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49121D1C-39D4-6214-ED5B-77316D2A0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67" y="690425"/>
            <a:ext cx="5852172" cy="4389129"/>
          </a:xfrm>
          <a:prstGeom prst="rect">
            <a:avLst/>
          </a:prstGeom>
        </p:spPr>
      </p:pic>
      <p:pic>
        <p:nvPicPr>
          <p:cNvPr id="5" name="Picture 4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C21288F5-80C3-A74B-67F0-3AC3BC737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08" y="715051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7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7C855121-E372-C0FE-84D2-02EC17DD3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70" t="-1323" r="-118" b="49283"/>
          <a:stretch/>
        </p:blipFill>
        <p:spPr>
          <a:xfrm>
            <a:off x="2801331" y="1110718"/>
            <a:ext cx="2513636" cy="3568862"/>
          </a:xfrm>
          <a:prstGeom prst="rect">
            <a:avLst/>
          </a:prstGeom>
        </p:spPr>
      </p:pic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49121D1C-39D4-6214-ED5B-77316D2A0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67" y="690425"/>
            <a:ext cx="5852172" cy="4389129"/>
          </a:xfrm>
          <a:prstGeom prst="rect">
            <a:avLst/>
          </a:prstGeom>
        </p:spPr>
      </p:pic>
      <p:pic>
        <p:nvPicPr>
          <p:cNvPr id="6" name="Picture 5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E3783BFB-EC0D-3904-EAE3-A2E3B01B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08" y="715051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5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49121D1C-39D4-6214-ED5B-77316D2A0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67" y="690425"/>
            <a:ext cx="5852172" cy="4389129"/>
          </a:xfrm>
          <a:prstGeom prst="rect">
            <a:avLst/>
          </a:prstGeom>
        </p:spPr>
      </p:pic>
      <p:pic>
        <p:nvPicPr>
          <p:cNvPr id="4" name="Picture 3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7034BB5C-7B13-5988-E190-98026771D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1" t="51477" r="36302"/>
          <a:stretch/>
        </p:blipFill>
        <p:spPr>
          <a:xfrm>
            <a:off x="1088019" y="1221128"/>
            <a:ext cx="4271059" cy="3327722"/>
          </a:xfrm>
          <a:prstGeom prst="rect">
            <a:avLst/>
          </a:prstGeom>
        </p:spPr>
      </p:pic>
      <p:pic>
        <p:nvPicPr>
          <p:cNvPr id="8" name="Picture 7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98B0AB87-64CE-AC31-150A-36EF77EB5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08" y="715051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4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9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4E737-D1B1-BB5F-1483-6FC7BBA09368}"/>
              </a:ext>
            </a:extLst>
          </p:cNvPr>
          <p:cNvSpPr txBox="1"/>
          <p:nvPr/>
        </p:nvSpPr>
        <p:spPr>
          <a:xfrm>
            <a:off x="233464" y="729574"/>
            <a:ext cx="305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Community with </a:t>
            </a:r>
            <a:r>
              <a:rPr lang="en-US" dirty="0" err="1"/>
              <a:t>Bh</a:t>
            </a:r>
            <a:r>
              <a:rPr lang="en-US" dirty="0"/>
              <a:t>, </a:t>
            </a:r>
            <a:r>
              <a:rPr lang="en-US" dirty="0" err="1"/>
              <a:t>Bt</a:t>
            </a:r>
            <a:r>
              <a:rPr lang="en-US" dirty="0"/>
              <a:t>, and Ri</a:t>
            </a:r>
          </a:p>
        </p:txBody>
      </p:sp>
    </p:spTree>
    <p:extLst>
      <p:ext uri="{BB962C8B-B14F-4D97-AF65-F5344CB8AC3E}">
        <p14:creationId xmlns:p14="http://schemas.microsoft.com/office/powerpoint/2010/main" val="1614903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pic>
        <p:nvPicPr>
          <p:cNvPr id="2" name="Picture 1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F1EA198E-D490-0714-812B-7BC9061CF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4874"/>
            <a:ext cx="2174240" cy="3042463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A9B3C01-25AB-D34E-D89C-75B55D49E55A}"/>
              </a:ext>
            </a:extLst>
          </p:cNvPr>
          <p:cNvCxnSpPr>
            <a:cxnSpLocks/>
          </p:cNvCxnSpPr>
          <p:nvPr/>
        </p:nvCxnSpPr>
        <p:spPr>
          <a:xfrm rot="10800000">
            <a:off x="1696720" y="670560"/>
            <a:ext cx="6350000" cy="4551680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33F7C2-B284-065D-5D81-977306B59248}"/>
              </a:ext>
            </a:extLst>
          </p:cNvPr>
          <p:cNvCxnSpPr>
            <a:cxnSpLocks/>
          </p:cNvCxnSpPr>
          <p:nvPr/>
        </p:nvCxnSpPr>
        <p:spPr>
          <a:xfrm rot="10800000">
            <a:off x="579120" y="1943949"/>
            <a:ext cx="7101840" cy="33848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4EE5A3E2-C787-3FA4-FADF-0CB6F7005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15" y="0"/>
            <a:ext cx="3627126" cy="2720345"/>
          </a:xfrm>
          <a:prstGeom prst="rect">
            <a:avLst/>
          </a:prstGeom>
        </p:spPr>
      </p:pic>
      <p:pic>
        <p:nvPicPr>
          <p:cNvPr id="21" name="Picture 20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CEC51CC6-7482-D379-06DF-799DE31C8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1" y="3065441"/>
            <a:ext cx="3573727" cy="268029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248ECD01-8BB9-7526-7DB9-3BCD6E8F155F}"/>
              </a:ext>
            </a:extLst>
          </p:cNvPr>
          <p:cNvSpPr/>
          <p:nvPr/>
        </p:nvSpPr>
        <p:spPr>
          <a:xfrm>
            <a:off x="4947920" y="3599234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BC8EC3-EEC4-A567-A182-05944B27CB46}"/>
              </a:ext>
            </a:extLst>
          </p:cNvPr>
          <p:cNvSpPr/>
          <p:nvPr/>
        </p:nvSpPr>
        <p:spPr>
          <a:xfrm>
            <a:off x="5032230" y="5055141"/>
            <a:ext cx="898403" cy="254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light, design, art&#10;&#10;Description automatically generated">
            <a:extLst>
              <a:ext uri="{FF2B5EF4-FFF2-40B4-BE49-F238E27FC236}">
                <a16:creationId xmlns:a16="http://schemas.microsoft.com/office/drawing/2014/main" id="{3335B297-8D20-13EC-7652-0DC575BC8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38" y="256220"/>
            <a:ext cx="5071882" cy="3328423"/>
          </a:xfrm>
          <a:prstGeom prst="rect">
            <a:avLst/>
          </a:prstGeom>
        </p:spPr>
      </p:pic>
      <p:pic>
        <p:nvPicPr>
          <p:cNvPr id="6" name="Picture 5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340E2F5E-D3EA-B3B4-BFF6-0669A1E143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1" t="51477" r="36302"/>
          <a:stretch/>
        </p:blipFill>
        <p:spPr>
          <a:xfrm>
            <a:off x="407680" y="3355404"/>
            <a:ext cx="4271059" cy="3327722"/>
          </a:xfrm>
          <a:prstGeom prst="rect">
            <a:avLst/>
          </a:prstGeom>
        </p:spPr>
      </p:pic>
      <p:pic>
        <p:nvPicPr>
          <p:cNvPr id="7" name="Picture 6" descr="A picture containing clothing, person, human face, mammal&#10;&#10;Description automatically generated">
            <a:extLst>
              <a:ext uri="{FF2B5EF4-FFF2-40B4-BE49-F238E27FC236}">
                <a16:creationId xmlns:a16="http://schemas.microsoft.com/office/drawing/2014/main" id="{D14FBFF9-810E-EE48-54EB-2F8CEA2F5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4874"/>
            <a:ext cx="2174240" cy="30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45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E4461DE-ECB9-C67B-92DA-1D44D9AA2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" y="424208"/>
            <a:ext cx="2963119" cy="2222339"/>
          </a:xfrm>
          <a:prstGeom prst="rect">
            <a:avLst/>
          </a:prstGeom>
        </p:spPr>
      </p:pic>
      <p:pic>
        <p:nvPicPr>
          <p:cNvPr id="28" name="Picture 2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086595B-F586-CAA7-6306-4C95B8F2F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82" y="424208"/>
            <a:ext cx="2963119" cy="2222339"/>
          </a:xfrm>
          <a:prstGeom prst="rect">
            <a:avLst/>
          </a:prstGeom>
        </p:spPr>
      </p:pic>
      <p:pic>
        <p:nvPicPr>
          <p:cNvPr id="30" name="Picture 2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264A7966-6EA4-3CF4-84C1-51A7246EC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766" y="424207"/>
            <a:ext cx="2963120" cy="2222340"/>
          </a:xfrm>
          <a:prstGeom prst="rect">
            <a:avLst/>
          </a:prstGeom>
        </p:spPr>
      </p:pic>
      <p:pic>
        <p:nvPicPr>
          <p:cNvPr id="32" name="Picture 31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6D8CD80-74ED-4646-B088-4D4CEB8D0A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51" y="424208"/>
            <a:ext cx="2963119" cy="2222339"/>
          </a:xfrm>
          <a:prstGeom prst="rect">
            <a:avLst/>
          </a:prstGeom>
        </p:spPr>
      </p:pic>
      <p:pic>
        <p:nvPicPr>
          <p:cNvPr id="34" name="Picture 3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60C7F0C7-0E4E-0AA2-B1CB-29D357FDB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1888"/>
            <a:ext cx="2963119" cy="2222339"/>
          </a:xfrm>
          <a:prstGeom prst="rect">
            <a:avLst/>
          </a:prstGeom>
        </p:spPr>
      </p:pic>
      <p:pic>
        <p:nvPicPr>
          <p:cNvPr id="36" name="Picture 3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5EA07E14-AEE6-6D85-6CA9-336EDE223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06" y="3221888"/>
            <a:ext cx="2963119" cy="2222339"/>
          </a:xfrm>
          <a:prstGeom prst="rect">
            <a:avLst/>
          </a:prstGeom>
        </p:spPr>
      </p:pic>
      <p:pic>
        <p:nvPicPr>
          <p:cNvPr id="38" name="Picture 37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533E7B0-BF9A-77EE-3E89-828A7CAA5E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12" y="3221888"/>
            <a:ext cx="2963119" cy="2222339"/>
          </a:xfrm>
          <a:prstGeom prst="rect">
            <a:avLst/>
          </a:prstGeom>
        </p:spPr>
      </p:pic>
      <p:pic>
        <p:nvPicPr>
          <p:cNvPr id="40" name="Picture 3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334B666C-7100-A96B-1EC5-6C0823983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119" y="3221888"/>
            <a:ext cx="2963119" cy="222233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75CA4AD-9937-0773-5242-48C917C0E16C}"/>
              </a:ext>
            </a:extLst>
          </p:cNvPr>
          <p:cNvSpPr txBox="1"/>
          <p:nvPr/>
        </p:nvSpPr>
        <p:spPr>
          <a:xfrm>
            <a:off x="798653" y="575261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feed 1h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DAA11-A91D-CEBF-2FB2-087FCC66D6D4}"/>
              </a:ext>
            </a:extLst>
          </p:cNvPr>
          <p:cNvSpPr txBox="1"/>
          <p:nvPr/>
        </p:nvSpPr>
        <p:spPr>
          <a:xfrm>
            <a:off x="3827797" y="5752089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feed 10h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0685D6-381C-D091-E99F-B84DC8440F2A}"/>
              </a:ext>
            </a:extLst>
          </p:cNvPr>
          <p:cNvSpPr txBox="1"/>
          <p:nvPr/>
        </p:nvSpPr>
        <p:spPr>
          <a:xfrm>
            <a:off x="6876297" y="5752089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feed 20h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2E545B-175B-2848-0AFE-3365E4D6B526}"/>
              </a:ext>
            </a:extLst>
          </p:cNvPr>
          <p:cNvSpPr txBox="1"/>
          <p:nvPr/>
        </p:nvSpPr>
        <p:spPr>
          <a:xfrm>
            <a:off x="9924797" y="5752089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 feed 30h</a:t>
            </a:r>
          </a:p>
        </p:txBody>
      </p:sp>
    </p:spTree>
    <p:extLst>
      <p:ext uri="{BB962C8B-B14F-4D97-AF65-F5344CB8AC3E}">
        <p14:creationId xmlns:p14="http://schemas.microsoft.com/office/powerpoint/2010/main" val="2837733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09E0BD0-A5BF-80B1-2D63-C56FD3AD6B36}"/>
              </a:ext>
            </a:extLst>
          </p:cNvPr>
          <p:cNvGrpSpPr/>
          <p:nvPr/>
        </p:nvGrpSpPr>
        <p:grpSpPr>
          <a:xfrm>
            <a:off x="4038013" y="293434"/>
            <a:ext cx="8153987" cy="6115490"/>
            <a:chOff x="3986124" y="371255"/>
            <a:chExt cx="8153987" cy="6115490"/>
          </a:xfrm>
        </p:grpSpPr>
        <p:pic>
          <p:nvPicPr>
            <p:cNvPr id="5" name="Picture 4" descr="A picture containing text, screenshot, colorfulness, rectangle&#10;&#10;Description automatically generated">
              <a:extLst>
                <a:ext uri="{FF2B5EF4-FFF2-40B4-BE49-F238E27FC236}">
                  <a16:creationId xmlns:a16="http://schemas.microsoft.com/office/drawing/2014/main" id="{8E1D8134-0BD8-3879-FF26-BD4DE322A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124" y="371255"/>
              <a:ext cx="8153987" cy="61154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BD7AAE-8C20-2149-862D-9F6E555EA307}"/>
                </a:ext>
              </a:extLst>
            </p:cNvPr>
            <p:cNvSpPr/>
            <p:nvPr/>
          </p:nvSpPr>
          <p:spPr>
            <a:xfrm>
              <a:off x="7271535" y="3219855"/>
              <a:ext cx="1123437" cy="2347568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87F3DE-3197-E1CA-EDAF-CF67D7EB2FC7}"/>
                </a:ext>
              </a:extLst>
            </p:cNvPr>
            <p:cNvSpPr/>
            <p:nvPr/>
          </p:nvSpPr>
          <p:spPr>
            <a:xfrm>
              <a:off x="7278017" y="664500"/>
              <a:ext cx="1123437" cy="244830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55D479F-5762-C6AC-B500-225BC64701F6}"/>
              </a:ext>
            </a:extLst>
          </p:cNvPr>
          <p:cNvSpPr txBox="1"/>
          <p:nvPr/>
        </p:nvSpPr>
        <p:spPr>
          <a:xfrm>
            <a:off x="194553" y="97276"/>
            <a:ext cx="316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Hysteresis &amp; ecological memory</a:t>
            </a:r>
          </a:p>
        </p:txBody>
      </p:sp>
    </p:spTree>
    <p:extLst>
      <p:ext uri="{BB962C8B-B14F-4D97-AF65-F5344CB8AC3E}">
        <p14:creationId xmlns:p14="http://schemas.microsoft.com/office/powerpoint/2010/main" val="3107443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6184421B-553D-D78F-EFBC-61E0FD092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58583"/>
            <a:ext cx="5738112" cy="4303584"/>
          </a:xfrm>
          <a:prstGeom prst="rect">
            <a:avLst/>
          </a:prstGeom>
        </p:spPr>
      </p:pic>
      <p:pic>
        <p:nvPicPr>
          <p:cNvPr id="9" name="Picture 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F3ABC74B-6CDA-DE3B-D6C0-E02064EE1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26" y="4635661"/>
            <a:ext cx="2963119" cy="22223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899E73-855C-3DAC-5B26-6A2D1BDACFB5}"/>
              </a:ext>
            </a:extLst>
          </p:cNvPr>
          <p:cNvGrpSpPr/>
          <p:nvPr/>
        </p:nvGrpSpPr>
        <p:grpSpPr>
          <a:xfrm>
            <a:off x="6552228" y="371255"/>
            <a:ext cx="5587883" cy="4190912"/>
            <a:chOff x="3986124" y="371255"/>
            <a:chExt cx="8153987" cy="6115490"/>
          </a:xfrm>
        </p:grpSpPr>
        <p:pic>
          <p:nvPicPr>
            <p:cNvPr id="11" name="Picture 10" descr="A picture containing text, screenshot, colorfulness, rectangle&#10;&#10;Description automatically generated">
              <a:extLst>
                <a:ext uri="{FF2B5EF4-FFF2-40B4-BE49-F238E27FC236}">
                  <a16:creationId xmlns:a16="http://schemas.microsoft.com/office/drawing/2014/main" id="{BF2A9BB0-E86A-3BE6-4E6B-0D751F50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124" y="371255"/>
              <a:ext cx="8153987" cy="611549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16D645-DB1A-B837-3500-B150C692E8EA}"/>
                </a:ext>
              </a:extLst>
            </p:cNvPr>
            <p:cNvSpPr/>
            <p:nvPr/>
          </p:nvSpPr>
          <p:spPr>
            <a:xfrm>
              <a:off x="7271535" y="3219855"/>
              <a:ext cx="1123437" cy="2347568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A42A2A-D3B9-A1AC-6C41-5FDA5B299D3F}"/>
                </a:ext>
              </a:extLst>
            </p:cNvPr>
            <p:cNvSpPr/>
            <p:nvPr/>
          </p:nvSpPr>
          <p:spPr>
            <a:xfrm>
              <a:off x="7278017" y="664500"/>
              <a:ext cx="1123437" cy="244830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FD990A-DC96-25B2-B6BF-D10B3F196D4A}"/>
              </a:ext>
            </a:extLst>
          </p:cNvPr>
          <p:cNvCxnSpPr>
            <a:cxnSpLocks/>
          </p:cNvCxnSpPr>
          <p:nvPr/>
        </p:nvCxnSpPr>
        <p:spPr>
          <a:xfrm>
            <a:off x="972766" y="1857983"/>
            <a:ext cx="10426754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13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, map, text&#10;&#10;Description automatically generated">
            <a:extLst>
              <a:ext uri="{FF2B5EF4-FFF2-40B4-BE49-F238E27FC236}">
                <a16:creationId xmlns:a16="http://schemas.microsoft.com/office/drawing/2014/main" id="{CEB5CED1-B87E-0A76-B0E8-931ECB34A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1" t="51477" r="36302"/>
          <a:stretch/>
        </p:blipFill>
        <p:spPr>
          <a:xfrm>
            <a:off x="407680" y="3355404"/>
            <a:ext cx="4271059" cy="3327722"/>
          </a:xfrm>
          <a:prstGeom prst="rect">
            <a:avLst/>
          </a:prstGeom>
        </p:spPr>
      </p:pic>
      <p:pic>
        <p:nvPicPr>
          <p:cNvPr id="6" name="Picture 5" descr="A picture containing text, screenshot, parallel, rectangle&#10;&#10;Description automatically generated">
            <a:extLst>
              <a:ext uri="{FF2B5EF4-FFF2-40B4-BE49-F238E27FC236}">
                <a16:creationId xmlns:a16="http://schemas.microsoft.com/office/drawing/2014/main" id="{372F4297-E6A3-54D9-CE8F-0AD68C704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14" y="1775455"/>
            <a:ext cx="5852172" cy="4389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7BD2F-D10E-06A3-C60B-9AEF41E490D1}"/>
              </a:ext>
            </a:extLst>
          </p:cNvPr>
          <p:cNvSpPr txBox="1"/>
          <p:nvPr/>
        </p:nvSpPr>
        <p:spPr>
          <a:xfrm>
            <a:off x="830580" y="1920240"/>
            <a:ext cx="255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has a stabilizing effect</a:t>
            </a:r>
          </a:p>
        </p:txBody>
      </p:sp>
    </p:spTree>
    <p:extLst>
      <p:ext uri="{BB962C8B-B14F-4D97-AF65-F5344CB8AC3E}">
        <p14:creationId xmlns:p14="http://schemas.microsoft.com/office/powerpoint/2010/main" val="2506608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2724653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8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BB87BB-662D-B954-5D48-98C41FB83A9D}"/>
              </a:ext>
            </a:extLst>
          </p:cNvPr>
          <p:cNvGrpSpPr/>
          <p:nvPr/>
        </p:nvGrpSpPr>
        <p:grpSpPr>
          <a:xfrm>
            <a:off x="377895" y="-330740"/>
            <a:ext cx="4848606" cy="6858000"/>
            <a:chOff x="377895" y="-330740"/>
            <a:chExt cx="4848606" cy="6858000"/>
          </a:xfrm>
        </p:grpSpPr>
        <p:pic>
          <p:nvPicPr>
            <p:cNvPr id="14" name="Picture 13" descr="A wooden boat with paddles&#10;&#10;Description automatically generated with medium confidence">
              <a:extLst>
                <a:ext uri="{FF2B5EF4-FFF2-40B4-BE49-F238E27FC236}">
                  <a16:creationId xmlns:a16="http://schemas.microsoft.com/office/drawing/2014/main" id="{22D7649E-DE37-CC15-6747-3F51F425D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95" y="-330740"/>
              <a:ext cx="4848606" cy="68580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318935A-BCFD-FF92-E151-CBF35C320BBD}"/>
                </a:ext>
              </a:extLst>
            </p:cNvPr>
            <p:cNvCxnSpPr>
              <a:cxnSpLocks/>
            </p:cNvCxnSpPr>
            <p:nvPr/>
          </p:nvCxnSpPr>
          <p:spPr>
            <a:xfrm>
              <a:off x="1721796" y="3613826"/>
              <a:ext cx="202335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F36642B-10F4-7A6F-1C6E-7AF653D9CDC7}"/>
                </a:ext>
              </a:extLst>
            </p:cNvPr>
            <p:cNvCxnSpPr>
              <a:cxnSpLocks/>
            </p:cNvCxnSpPr>
            <p:nvPr/>
          </p:nvCxnSpPr>
          <p:spPr>
            <a:xfrm>
              <a:off x="2802198" y="717416"/>
              <a:ext cx="0" cy="499272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00E9A6-50E7-EEA2-A7E9-25E1ED500C54}"/>
                </a:ext>
              </a:extLst>
            </p:cNvPr>
            <p:cNvSpPr/>
            <p:nvPr/>
          </p:nvSpPr>
          <p:spPr>
            <a:xfrm>
              <a:off x="2724653" y="3521414"/>
              <a:ext cx="165092" cy="160506"/>
            </a:xfrm>
            <a:prstGeom prst="ellipse">
              <a:avLst/>
            </a:prstGeom>
            <a:solidFill>
              <a:srgbClr val="FF0000"/>
            </a:soli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937EDFF-4310-0BC5-0F4D-8348A1BFC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0564" y="3601667"/>
              <a:ext cx="1604432" cy="1215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511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D283931-FAC1-AB6D-32B1-41A001A11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38" y="-330740"/>
            <a:ext cx="4848606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3261101" y="3521414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37EDFF-4310-0BC5-0F4D-8348A1BFC891}"/>
              </a:ext>
            </a:extLst>
          </p:cNvPr>
          <p:cNvCxnSpPr>
            <a:cxnSpLocks/>
          </p:cNvCxnSpPr>
          <p:nvPr/>
        </p:nvCxnSpPr>
        <p:spPr>
          <a:xfrm flipV="1">
            <a:off x="3397012" y="3601667"/>
            <a:ext cx="1604432" cy="121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23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ooden boat with paddles&#10;&#10;Description automatically generated with medium confidence">
            <a:extLst>
              <a:ext uri="{FF2B5EF4-FFF2-40B4-BE49-F238E27FC236}">
                <a16:creationId xmlns:a16="http://schemas.microsoft.com/office/drawing/2014/main" id="{22D7649E-DE37-CC15-6747-3F51F425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5" y="-330740"/>
            <a:ext cx="4848606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18935A-BCFD-FF92-E151-CBF35C320BBD}"/>
              </a:ext>
            </a:extLst>
          </p:cNvPr>
          <p:cNvCxnSpPr>
            <a:cxnSpLocks/>
          </p:cNvCxnSpPr>
          <p:nvPr/>
        </p:nvCxnSpPr>
        <p:spPr>
          <a:xfrm>
            <a:off x="1721796" y="3613826"/>
            <a:ext cx="202335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36642B-10F4-7A6F-1C6E-7AF653D9CDC7}"/>
              </a:ext>
            </a:extLst>
          </p:cNvPr>
          <p:cNvCxnSpPr>
            <a:cxnSpLocks/>
          </p:cNvCxnSpPr>
          <p:nvPr/>
        </p:nvCxnSpPr>
        <p:spPr>
          <a:xfrm>
            <a:off x="2802198" y="717416"/>
            <a:ext cx="0" cy="4992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515C7C-4B9C-D826-3369-616194DC050C}"/>
              </a:ext>
            </a:extLst>
          </p:cNvPr>
          <p:cNvSpPr txBox="1"/>
          <p:nvPr/>
        </p:nvSpPr>
        <p:spPr>
          <a:xfrm>
            <a:off x="3184789" y="337083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00E9A6-50E7-EEA2-A7E9-25E1ED500C54}"/>
              </a:ext>
            </a:extLst>
          </p:cNvPr>
          <p:cNvSpPr/>
          <p:nvPr/>
        </p:nvSpPr>
        <p:spPr>
          <a:xfrm>
            <a:off x="4724141" y="3265900"/>
            <a:ext cx="165092" cy="160506"/>
          </a:xfrm>
          <a:prstGeom prst="ellipse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ainting of a house in a body of water&#10;&#10;Description automatically generated with low confidence">
            <a:extLst>
              <a:ext uri="{FF2B5EF4-FFF2-40B4-BE49-F238E27FC236}">
                <a16:creationId xmlns:a16="http://schemas.microsoft.com/office/drawing/2014/main" id="{76A024AA-7BF1-2D8E-154C-6E2486AA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583660"/>
            <a:ext cx="536448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0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FC6241E-3EAE-469A-8B41-CAD16C5FA502}"/>
              </a:ext>
            </a:extLst>
          </p:cNvPr>
          <p:cNvGrpSpPr/>
          <p:nvPr/>
        </p:nvGrpSpPr>
        <p:grpSpPr>
          <a:xfrm>
            <a:off x="88734" y="66735"/>
            <a:ext cx="3575025" cy="3946197"/>
            <a:chOff x="22660" y="37673"/>
            <a:chExt cx="3575025" cy="3946197"/>
          </a:xfrm>
        </p:grpSpPr>
        <p:pic>
          <p:nvPicPr>
            <p:cNvPr id="7" name="Picture 6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76A024AA-7BF1-2D8E-154C-6E2486AA4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1211885" y="1376777"/>
              <a:ext cx="3528546" cy="9469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18724CD-1406-9C5D-A87D-24EB2FA0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0" y="37674"/>
              <a:ext cx="2382056" cy="337083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9A25BE-4E05-1059-3029-D5EDB0455E41}"/>
                </a:ext>
              </a:extLst>
            </p:cNvPr>
            <p:cNvSpPr txBox="1"/>
            <p:nvPr/>
          </p:nvSpPr>
          <p:spPr>
            <a:xfrm>
              <a:off x="1213688" y="3614538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Stable states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E76198-1968-3748-2758-C520FABDFAF4}"/>
                </a:ext>
              </a:extLst>
            </p:cNvPr>
            <p:cNvSpPr/>
            <p:nvPr/>
          </p:nvSpPr>
          <p:spPr>
            <a:xfrm>
              <a:off x="22661" y="37673"/>
              <a:ext cx="3575024" cy="394619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E10F182-1E87-A54E-65D1-CEA836BCDF6E}"/>
              </a:ext>
            </a:extLst>
          </p:cNvPr>
          <p:cNvGrpSpPr/>
          <p:nvPr/>
        </p:nvGrpSpPr>
        <p:grpSpPr>
          <a:xfrm>
            <a:off x="4042005" y="4517878"/>
            <a:ext cx="1514499" cy="1729648"/>
            <a:chOff x="5177795" y="1429966"/>
            <a:chExt cx="1514499" cy="17296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845F08-D0A0-E189-3050-8BA74B7E9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32" t="47788" r="27186" b="34563"/>
            <a:stretch/>
          </p:blipFill>
          <p:spPr>
            <a:xfrm>
              <a:off x="5516874" y="1580484"/>
              <a:ext cx="778213" cy="109922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9739B-B480-D7E0-BF76-C447C601358F}"/>
                </a:ext>
              </a:extLst>
            </p:cNvPr>
            <p:cNvSpPr txBox="1"/>
            <p:nvPr/>
          </p:nvSpPr>
          <p:spPr>
            <a:xfrm>
              <a:off x="5194342" y="2790282"/>
              <a:ext cx="14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Tipping point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2C33E6-E892-DE3A-B3AD-6FA6139C3A89}"/>
                </a:ext>
              </a:extLst>
            </p:cNvPr>
            <p:cNvSpPr/>
            <p:nvPr/>
          </p:nvSpPr>
          <p:spPr>
            <a:xfrm>
              <a:off x="5177795" y="1429966"/>
              <a:ext cx="1514499" cy="17296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C71F89-C5B1-F73D-B600-A53BCB0DCFF7}"/>
              </a:ext>
            </a:extLst>
          </p:cNvPr>
          <p:cNvGrpSpPr/>
          <p:nvPr/>
        </p:nvGrpSpPr>
        <p:grpSpPr>
          <a:xfrm>
            <a:off x="215423" y="4149228"/>
            <a:ext cx="3459453" cy="2642037"/>
            <a:chOff x="7420486" y="37673"/>
            <a:chExt cx="3459453" cy="26420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823C64-8D41-26FB-3CF4-F8DD7555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8525" y="37674"/>
              <a:ext cx="1606044" cy="227270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C1D472-1B3D-59D7-7C2E-1FACC0383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8636" y="37673"/>
              <a:ext cx="1606045" cy="22727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A23F55-B867-0E47-2C7B-AEB3C6717769}"/>
                </a:ext>
              </a:extLst>
            </p:cNvPr>
            <p:cNvSpPr txBox="1"/>
            <p:nvPr/>
          </p:nvSpPr>
          <p:spPr>
            <a:xfrm>
              <a:off x="8371547" y="2310378"/>
              <a:ext cx="1466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Perturbations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A9F3C5-8846-777A-FF10-E9DAE7079C2D}"/>
                </a:ext>
              </a:extLst>
            </p:cNvPr>
            <p:cNvSpPr/>
            <p:nvPr/>
          </p:nvSpPr>
          <p:spPr>
            <a:xfrm>
              <a:off x="7420486" y="170026"/>
              <a:ext cx="3459453" cy="250968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6AB23E-CB99-D4FC-BEFC-B36AD7F857BF}"/>
              </a:ext>
            </a:extLst>
          </p:cNvPr>
          <p:cNvGrpSpPr/>
          <p:nvPr/>
        </p:nvGrpSpPr>
        <p:grpSpPr>
          <a:xfrm>
            <a:off x="8720751" y="2946942"/>
            <a:ext cx="2866404" cy="3844322"/>
            <a:chOff x="8573324" y="2642036"/>
            <a:chExt cx="2866404" cy="3844322"/>
          </a:xfrm>
        </p:grpSpPr>
        <p:pic>
          <p:nvPicPr>
            <p:cNvPr id="29" name="Picture 28" descr="A painting of a house in a body of water&#10;&#10;Description automatically generated with low confidence">
              <a:extLst>
                <a:ext uri="{FF2B5EF4-FFF2-40B4-BE49-F238E27FC236}">
                  <a16:creationId xmlns:a16="http://schemas.microsoft.com/office/drawing/2014/main" id="{A652118B-F9F7-032D-333E-7E390C3AA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50" b="17813"/>
            <a:stretch/>
          </p:blipFill>
          <p:spPr>
            <a:xfrm rot="16200000">
              <a:off x="9705779" y="4166001"/>
              <a:ext cx="2140351" cy="57441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70EFAF3-B402-73A5-05EA-BC0521919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3324" y="3334716"/>
              <a:ext cx="1444910" cy="204468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BFAB8-3FBF-13B2-F0B0-E232CCE3F4AB}"/>
                </a:ext>
              </a:extLst>
            </p:cNvPr>
            <p:cNvSpPr txBox="1"/>
            <p:nvPr/>
          </p:nvSpPr>
          <p:spPr>
            <a:xfrm>
              <a:off x="8936890" y="6117026"/>
              <a:ext cx="2187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Hysteresis &amp; memory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653DF65E-2EE3-01FE-A6E6-933EEC16E186}"/>
                </a:ext>
              </a:extLst>
            </p:cNvPr>
            <p:cNvCxnSpPr>
              <a:stCxn id="30" idx="0"/>
              <a:endCxn id="29" idx="3"/>
            </p:cNvCxnSpPr>
            <p:nvPr/>
          </p:nvCxnSpPr>
          <p:spPr>
            <a:xfrm rot="16200000" flipH="1">
              <a:off x="10011707" y="2618787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F303B574-367E-18EC-F8CA-6687FA4910D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011706" y="4807459"/>
              <a:ext cx="48319" cy="1480176"/>
            </a:xfrm>
            <a:prstGeom prst="curvedConnector3">
              <a:avLst>
                <a:gd name="adj1" fmla="val -107707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5ECB51-1D68-E349-BE9A-41B5B9B91BDD}"/>
                </a:ext>
              </a:extLst>
            </p:cNvPr>
            <p:cNvSpPr/>
            <p:nvPr/>
          </p:nvSpPr>
          <p:spPr>
            <a:xfrm>
              <a:off x="8594317" y="2642036"/>
              <a:ext cx="2845411" cy="380070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4283F85-6634-67FD-999D-533498C667D1}"/>
              </a:ext>
            </a:extLst>
          </p:cNvPr>
          <p:cNvGrpSpPr/>
          <p:nvPr/>
        </p:nvGrpSpPr>
        <p:grpSpPr>
          <a:xfrm>
            <a:off x="6006235" y="3742694"/>
            <a:ext cx="2222129" cy="3048570"/>
            <a:chOff x="1070043" y="2579846"/>
            <a:chExt cx="2222129" cy="304857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3110328-90F4-AD41-2A95-32F5DE380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8179" y="2579846"/>
              <a:ext cx="2043010" cy="2891052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CAF41EF-E0DB-0E34-39C7-796D12072871}"/>
                </a:ext>
              </a:extLst>
            </p:cNvPr>
            <p:cNvSpPr/>
            <p:nvPr/>
          </p:nvSpPr>
          <p:spPr>
            <a:xfrm>
              <a:off x="1070043" y="2811293"/>
              <a:ext cx="2222129" cy="281712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318160-3F07-CD72-6796-505E03282AE8}"/>
                </a:ext>
              </a:extLst>
            </p:cNvPr>
            <p:cNvSpPr txBox="1"/>
            <p:nvPr/>
          </p:nvSpPr>
          <p:spPr>
            <a:xfrm>
              <a:off x="1457931" y="5239396"/>
              <a:ext cx="1414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Predictability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E53BB24-AB4E-6DEE-4FF9-3AA5C8A0F3E9}"/>
              </a:ext>
            </a:extLst>
          </p:cNvPr>
          <p:cNvSpPr txBox="1"/>
          <p:nvPr/>
        </p:nvSpPr>
        <p:spPr>
          <a:xfrm>
            <a:off x="5717315" y="224254"/>
            <a:ext cx="3905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Multistability</a:t>
            </a:r>
            <a:r>
              <a:rPr lang="en-US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524068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3FA269CA-24AD-F2E2-2E13-89EEBE7F3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5" y="0"/>
            <a:ext cx="7525916" cy="5756623"/>
          </a:xfrm>
          <a:prstGeom prst="rect">
            <a:avLst/>
          </a:prstGeom>
        </p:spPr>
      </p:pic>
      <p:pic>
        <p:nvPicPr>
          <p:cNvPr id="7" name="Picture 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63861C7C-062D-03E8-D021-00E591E8B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319" y="0"/>
            <a:ext cx="5784103" cy="6858000"/>
          </a:xfrm>
          <a:prstGeom prst="rect">
            <a:avLst/>
          </a:prstGeom>
        </p:spPr>
      </p:pic>
      <p:pic>
        <p:nvPicPr>
          <p:cNvPr id="9" name="Picture 8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3D93D4BC-2F88-0325-C878-C7BBD8E26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20" y="0"/>
            <a:ext cx="5110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EB759A5-2A93-E093-045F-C562DBD7CDBC}"/>
              </a:ext>
            </a:extLst>
          </p:cNvPr>
          <p:cNvGrpSpPr/>
          <p:nvPr/>
        </p:nvGrpSpPr>
        <p:grpSpPr>
          <a:xfrm>
            <a:off x="6144031" y="3342500"/>
            <a:ext cx="3601990" cy="3294581"/>
            <a:chOff x="5930025" y="4324993"/>
            <a:chExt cx="3601990" cy="32945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38CD1C0-1C96-01F6-4471-70A5078936AC}"/>
                </a:ext>
              </a:extLst>
            </p:cNvPr>
            <p:cNvGrpSpPr/>
            <p:nvPr/>
          </p:nvGrpSpPr>
          <p:grpSpPr>
            <a:xfrm>
              <a:off x="5930025" y="4324993"/>
              <a:ext cx="3601990" cy="3294581"/>
              <a:chOff x="53846" y="111919"/>
              <a:chExt cx="3912037" cy="3917252"/>
            </a:xfrm>
          </p:grpSpPr>
          <p:pic>
            <p:nvPicPr>
              <p:cNvPr id="11" name="Picture 10" descr="Chart&#10;&#10;Description automatically generated">
                <a:extLst>
                  <a:ext uri="{FF2B5EF4-FFF2-40B4-BE49-F238E27FC236}">
                    <a16:creationId xmlns:a16="http://schemas.microsoft.com/office/drawing/2014/main" id="{249EBDA6-8E50-AD95-57A7-38B2D0963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46" y="111919"/>
                <a:ext cx="3904572" cy="2603048"/>
              </a:xfrm>
              <a:prstGeom prst="rect">
                <a:avLst/>
              </a:prstGeom>
            </p:spPr>
          </p:pic>
          <p:pic>
            <p:nvPicPr>
              <p:cNvPr id="12" name="Picture 11" descr="Chart, histogram&#10;&#10;Description automatically generated">
                <a:extLst>
                  <a:ext uri="{FF2B5EF4-FFF2-40B4-BE49-F238E27FC236}">
                    <a16:creationId xmlns:a16="http://schemas.microsoft.com/office/drawing/2014/main" id="{4B627F01-0E9A-9672-EF79-E3EDB672B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36" y="2642872"/>
                <a:ext cx="2079449" cy="1386299"/>
              </a:xfrm>
              <a:prstGeom prst="rect">
                <a:avLst/>
              </a:prstGeom>
            </p:spPr>
          </p:pic>
          <p:pic>
            <p:nvPicPr>
              <p:cNvPr id="13" name="Picture 12" descr="Chart, histogram&#10;&#10;Description automatically generated">
                <a:extLst>
                  <a:ext uri="{FF2B5EF4-FFF2-40B4-BE49-F238E27FC236}">
                    <a16:creationId xmlns:a16="http://schemas.microsoft.com/office/drawing/2014/main" id="{A1C72037-E0DB-3188-C161-641BF11DD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9193" y="2690458"/>
                <a:ext cx="1936690" cy="1291127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8EAC90-A2A7-F0E3-BDB3-76B63E9A7E55}"/>
                </a:ext>
              </a:extLst>
            </p:cNvPr>
            <p:cNvSpPr txBox="1"/>
            <p:nvPr/>
          </p:nvSpPr>
          <p:spPr>
            <a:xfrm>
              <a:off x="6547238" y="4324993"/>
              <a:ext cx="240315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Flow cytometry subpopulations</a:t>
              </a:r>
            </a:p>
          </p:txBody>
        </p:sp>
      </p:grpSp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2B7F214-E401-9CA7-4EAD-D8DF76F528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21"/>
          <a:stretch/>
        </p:blipFill>
        <p:spPr>
          <a:xfrm>
            <a:off x="10128331" y="505753"/>
            <a:ext cx="1826276" cy="43764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A12566-4078-5A0E-BE6D-EAAEC9A191F4}"/>
              </a:ext>
            </a:extLst>
          </p:cNvPr>
          <p:cNvSpPr txBox="1"/>
          <p:nvPr/>
        </p:nvSpPr>
        <p:spPr>
          <a:xfrm>
            <a:off x="252919" y="41828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Bh</a:t>
            </a:r>
            <a:endParaRPr lang="en-US" b="1" dirty="0"/>
          </a:p>
        </p:txBody>
      </p:sp>
      <p:pic>
        <p:nvPicPr>
          <p:cNvPr id="28" name="Picture 27" descr="A picture containing screenshot, darkness, night&#10;&#10;Description automatically generated">
            <a:extLst>
              <a:ext uri="{FF2B5EF4-FFF2-40B4-BE49-F238E27FC236}">
                <a16:creationId xmlns:a16="http://schemas.microsoft.com/office/drawing/2014/main" id="{2A025752-958F-7A31-FF85-A5CDF7EF8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359" y="-1167727"/>
            <a:ext cx="10259589" cy="6437389"/>
          </a:xfrm>
          <a:prstGeom prst="rect">
            <a:avLst/>
          </a:prstGeom>
        </p:spPr>
      </p:pic>
      <p:pic>
        <p:nvPicPr>
          <p:cNvPr id="30" name="Picture 29" descr="A picture containing font, text, screenshot, design&#10;&#10;Description automatically generated">
            <a:extLst>
              <a:ext uri="{FF2B5EF4-FFF2-40B4-BE49-F238E27FC236}">
                <a16:creationId xmlns:a16="http://schemas.microsoft.com/office/drawing/2014/main" id="{581A6A9A-D21B-1705-8BA1-BCDD164BB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32" y="79879"/>
            <a:ext cx="1148840" cy="6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6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74</Words>
  <Application>Microsoft Office PowerPoint</Application>
  <PresentationFormat>Widescreen</PresentationFormat>
  <Paragraphs>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GARZA</dc:creator>
  <cp:lastModifiedBy>Daniel GARZA</cp:lastModifiedBy>
  <cp:revision>1</cp:revision>
  <dcterms:created xsi:type="dcterms:W3CDTF">2023-05-20T15:33:40Z</dcterms:created>
  <dcterms:modified xsi:type="dcterms:W3CDTF">2023-05-23T12:51:54Z</dcterms:modified>
</cp:coreProperties>
</file>